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41"/>
  </p:notesMasterIdLst>
  <p:sldIdLst>
    <p:sldId id="360" r:id="rId3"/>
    <p:sldId id="355" r:id="rId4"/>
    <p:sldId id="371" r:id="rId5"/>
    <p:sldId id="376" r:id="rId6"/>
    <p:sldId id="380" r:id="rId7"/>
    <p:sldId id="414" r:id="rId8"/>
    <p:sldId id="256" r:id="rId9"/>
    <p:sldId id="265" r:id="rId10"/>
    <p:sldId id="378" r:id="rId11"/>
    <p:sldId id="421" r:id="rId12"/>
    <p:sldId id="423" r:id="rId13"/>
    <p:sldId id="266" r:id="rId14"/>
    <p:sldId id="362" r:id="rId15"/>
    <p:sldId id="269" r:id="rId16"/>
    <p:sldId id="270" r:id="rId17"/>
    <p:sldId id="291" r:id="rId18"/>
    <p:sldId id="417" r:id="rId19"/>
    <p:sldId id="413" r:id="rId20"/>
    <p:sldId id="364" r:id="rId21"/>
    <p:sldId id="434" r:id="rId22"/>
    <p:sldId id="340" r:id="rId23"/>
    <p:sldId id="386" r:id="rId24"/>
    <p:sldId id="281" r:id="rId25"/>
    <p:sldId id="426" r:id="rId26"/>
    <p:sldId id="295" r:id="rId27"/>
    <p:sldId id="384" r:id="rId28"/>
    <p:sldId id="297" r:id="rId29"/>
    <p:sldId id="387" r:id="rId30"/>
    <p:sldId id="285" r:id="rId31"/>
    <p:sldId id="392" r:id="rId32"/>
    <p:sldId id="418" r:id="rId33"/>
    <p:sldId id="372" r:id="rId34"/>
    <p:sldId id="366" r:id="rId35"/>
    <p:sldId id="573" r:id="rId36"/>
    <p:sldId id="431" r:id="rId37"/>
    <p:sldId id="432" r:id="rId38"/>
    <p:sldId id="433" r:id="rId39"/>
    <p:sldId id="435" r:id="rId40"/>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55"/>
            <p14:sldId id="371"/>
            <p14:sldId id="376"/>
            <p14:sldId id="380"/>
            <p14:sldId id="414"/>
            <p14:sldId id="256"/>
            <p14:sldId id="265"/>
            <p14:sldId id="378"/>
            <p14:sldId id="421"/>
            <p14:sldId id="423"/>
            <p14:sldId id="266"/>
            <p14:sldId id="362"/>
          </p14:sldIdLst>
        </p14:section>
        <p14:section name="select()" id="{742796F6-4AC2-40D6-9862-8EA797D6A928}">
          <p14:sldIdLst>
            <p14:sldId id="269"/>
            <p14:sldId id="270"/>
            <p14:sldId id="291"/>
            <p14:sldId id="417"/>
            <p14:sldId id="413"/>
            <p14:sldId id="364"/>
          </p14:sldIdLst>
        </p14:section>
        <p14:section name="filter" id="{8CE85830-1EBC-4B15-A9C0-3C5DD3DA008A}">
          <p14:sldIdLst>
            <p14:sldId id="434"/>
            <p14:sldId id="340"/>
            <p14:sldId id="386"/>
            <p14:sldId id="281"/>
            <p14:sldId id="426"/>
            <p14:sldId id="295"/>
            <p14:sldId id="384"/>
            <p14:sldId id="297"/>
            <p14:sldId id="387"/>
            <p14:sldId id="285"/>
            <p14:sldId id="392"/>
            <p14:sldId id="418"/>
            <p14:sldId id="372"/>
            <p14:sldId id="366"/>
            <p14:sldId id="573"/>
            <p14:sldId id="431"/>
            <p14:sldId id="432"/>
            <p14:sldId id="433"/>
            <p14:sldId id="435"/>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C283"/>
    <a:srgbClr val="F8A968"/>
    <a:srgbClr val="FCC598"/>
    <a:srgbClr val="A5C0E5"/>
    <a:srgbClr val="CEE3A7"/>
    <a:srgbClr val="E6A5A4"/>
    <a:srgbClr val="0365C0"/>
    <a:srgbClr val="538DD5"/>
    <a:srgbClr val="005493"/>
    <a:srgbClr val="8DB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0D26E-AD29-41A9-BA0F-94915DAAF4B7}" v="137" dt="2021-07-15T00:36:32.708"/>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42" autoAdjust="0"/>
    <p:restoredTop sz="79028" autoAdjust="0"/>
  </p:normalViewPr>
  <p:slideViewPr>
    <p:cSldViewPr snapToGrid="0">
      <p:cViewPr varScale="1">
        <p:scale>
          <a:sx n="102" d="100"/>
          <a:sy n="102" d="100"/>
        </p:scale>
        <p:origin x="1760" y="176"/>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366298CA-EF97-85D0-4310-37A80C02B10F}"/>
    <pc:docChg chg="modSld">
      <pc:chgData name="Obstfeld, Amrom E" userId="S::obstfelda@chop.edu::723fc76c-ee2b-4721-b304-153613f0d15a" providerId="AD" clId="Web-{366298CA-EF97-85D0-4310-37A80C02B10F}" dt="2021-07-11T20:20:51.557" v="78"/>
      <pc:docMkLst>
        <pc:docMk/>
      </pc:docMkLst>
      <pc:sldChg chg="modNotes">
        <pc:chgData name="Obstfeld, Amrom E" userId="S::obstfelda@chop.edu::723fc76c-ee2b-4721-b304-153613f0d15a" providerId="AD" clId="Web-{366298CA-EF97-85D0-4310-37A80C02B10F}" dt="2021-07-11T20:20:51.557" v="78"/>
        <pc:sldMkLst>
          <pc:docMk/>
          <pc:sldMk cId="1868979051" sldId="309"/>
        </pc:sldMkLst>
      </pc:sldChg>
      <pc:sldChg chg="modNotes">
        <pc:chgData name="Obstfeld, Amrom E" userId="S::obstfelda@chop.edu::723fc76c-ee2b-4721-b304-153613f0d15a" providerId="AD" clId="Web-{366298CA-EF97-85D0-4310-37A80C02B10F}" dt="2021-07-11T20:18:56.945" v="55"/>
        <pc:sldMkLst>
          <pc:docMk/>
          <pc:sldMk cId="1266240127" sldId="368"/>
        </pc:sldMkLst>
      </pc:sldChg>
      <pc:sldChg chg="modSp">
        <pc:chgData name="Obstfeld, Amrom E" userId="S::obstfelda@chop.edu::723fc76c-ee2b-4721-b304-153613f0d15a" providerId="AD" clId="Web-{366298CA-EF97-85D0-4310-37A80C02B10F}" dt="2021-07-11T20:14:59.940" v="3" actId="1076"/>
        <pc:sldMkLst>
          <pc:docMk/>
          <pc:sldMk cId="3389460807" sldId="415"/>
        </pc:sldMkLst>
        <pc:spChg chg="mod">
          <ac:chgData name="Obstfeld, Amrom E" userId="S::obstfelda@chop.edu::723fc76c-ee2b-4721-b304-153613f0d15a" providerId="AD" clId="Web-{366298CA-EF97-85D0-4310-37A80C02B10F}" dt="2021-07-11T20:14:59.940" v="3" actId="1076"/>
          <ac:spMkLst>
            <pc:docMk/>
            <pc:sldMk cId="3389460807" sldId="415"/>
            <ac:spMk id="3" creationId="{00000000-0000-0000-0000-000000000000}"/>
          </ac:spMkLst>
        </pc:spChg>
      </pc:sldChg>
    </pc:docChg>
  </pc:docChgLst>
  <pc:docChgLst>
    <pc:chgData name="Obstfeld, Amrom E" userId="723fc76c-ee2b-4721-b304-153613f0d15a" providerId="ADAL" clId="{5F10D26E-AD29-41A9-BA0F-94915DAAF4B7}"/>
    <pc:docChg chg="undo custSel addSld delSld modSld sldOrd modSection">
      <pc:chgData name="Obstfeld, Amrom E" userId="723fc76c-ee2b-4721-b304-153613f0d15a" providerId="ADAL" clId="{5F10D26E-AD29-41A9-BA0F-94915DAAF4B7}" dt="2021-07-15T00:37:25.038" v="2714" actId="14100"/>
      <pc:docMkLst>
        <pc:docMk/>
      </pc:docMkLst>
      <pc:sldChg chg="modNotesTx">
        <pc:chgData name="Obstfeld, Amrom E" userId="723fc76c-ee2b-4721-b304-153613f0d15a" providerId="ADAL" clId="{5F10D26E-AD29-41A9-BA0F-94915DAAF4B7}" dt="2021-07-14T20:45:25.911" v="547" actId="20577"/>
        <pc:sldMkLst>
          <pc:docMk/>
          <pc:sldMk cId="0" sldId="256"/>
        </pc:sldMkLst>
      </pc:sldChg>
      <pc:sldChg chg="modNotesTx">
        <pc:chgData name="Obstfeld, Amrom E" userId="723fc76c-ee2b-4721-b304-153613f0d15a" providerId="ADAL" clId="{5F10D26E-AD29-41A9-BA0F-94915DAAF4B7}" dt="2021-07-14T20:46:04.303" v="549" actId="20577"/>
        <pc:sldMkLst>
          <pc:docMk/>
          <pc:sldMk cId="0" sldId="265"/>
        </pc:sldMkLst>
      </pc:sldChg>
      <pc:sldChg chg="modNotesTx">
        <pc:chgData name="Obstfeld, Amrom E" userId="723fc76c-ee2b-4721-b304-153613f0d15a" providerId="ADAL" clId="{5F10D26E-AD29-41A9-BA0F-94915DAAF4B7}" dt="2021-07-14T20:50:34.150" v="624" actId="20577"/>
        <pc:sldMkLst>
          <pc:docMk/>
          <pc:sldMk cId="0" sldId="268"/>
        </pc:sldMkLst>
      </pc:sldChg>
      <pc:sldChg chg="modNotesTx">
        <pc:chgData name="Obstfeld, Amrom E" userId="723fc76c-ee2b-4721-b304-153613f0d15a" providerId="ADAL" clId="{5F10D26E-AD29-41A9-BA0F-94915DAAF4B7}" dt="2021-07-14T20:51:11.733" v="630" actId="20577"/>
        <pc:sldMkLst>
          <pc:docMk/>
          <pc:sldMk cId="0" sldId="269"/>
        </pc:sldMkLst>
      </pc:sldChg>
      <pc:sldChg chg="modNotesTx">
        <pc:chgData name="Obstfeld, Amrom E" userId="723fc76c-ee2b-4721-b304-153613f0d15a" providerId="ADAL" clId="{5F10D26E-AD29-41A9-BA0F-94915DAAF4B7}" dt="2021-07-14T21:24:09.854" v="684" actId="20577"/>
        <pc:sldMkLst>
          <pc:docMk/>
          <pc:sldMk cId="0" sldId="270"/>
        </pc:sldMkLst>
      </pc:sldChg>
      <pc:sldChg chg="modNotesTx">
        <pc:chgData name="Obstfeld, Amrom E" userId="723fc76c-ee2b-4721-b304-153613f0d15a" providerId="ADAL" clId="{5F10D26E-AD29-41A9-BA0F-94915DAAF4B7}" dt="2021-07-14T22:25:59.577" v="879" actId="20577"/>
        <pc:sldMkLst>
          <pc:docMk/>
          <pc:sldMk cId="0" sldId="280"/>
        </pc:sldMkLst>
      </pc:sldChg>
      <pc:sldChg chg="modNotesTx">
        <pc:chgData name="Obstfeld, Amrom E" userId="723fc76c-ee2b-4721-b304-153613f0d15a" providerId="ADAL" clId="{5F10D26E-AD29-41A9-BA0F-94915DAAF4B7}" dt="2021-07-14T23:28:19.761" v="1166" actId="20577"/>
        <pc:sldMkLst>
          <pc:docMk/>
          <pc:sldMk cId="2207685024" sldId="302"/>
        </pc:sldMkLst>
      </pc:sldChg>
      <pc:sldChg chg="modNotesTx">
        <pc:chgData name="Obstfeld, Amrom E" userId="723fc76c-ee2b-4721-b304-153613f0d15a" providerId="ADAL" clId="{5F10D26E-AD29-41A9-BA0F-94915DAAF4B7}" dt="2021-07-14T23:11:01.054" v="989" actId="20577"/>
        <pc:sldMkLst>
          <pc:docMk/>
          <pc:sldMk cId="621470966" sldId="303"/>
        </pc:sldMkLst>
      </pc:sldChg>
      <pc:sldChg chg="modNotesTx">
        <pc:chgData name="Obstfeld, Amrom E" userId="723fc76c-ee2b-4721-b304-153613f0d15a" providerId="ADAL" clId="{5F10D26E-AD29-41A9-BA0F-94915DAAF4B7}" dt="2021-07-14T23:11:46.432" v="1023" actId="20577"/>
        <pc:sldMkLst>
          <pc:docMk/>
          <pc:sldMk cId="2254248078" sldId="304"/>
        </pc:sldMkLst>
      </pc:sldChg>
      <pc:sldChg chg="modNotesTx">
        <pc:chgData name="Obstfeld, Amrom E" userId="723fc76c-ee2b-4721-b304-153613f0d15a" providerId="ADAL" clId="{5F10D26E-AD29-41A9-BA0F-94915DAAF4B7}" dt="2021-07-14T23:15:30.745" v="1165" actId="20577"/>
        <pc:sldMkLst>
          <pc:docMk/>
          <pc:sldMk cId="1868979051" sldId="309"/>
        </pc:sldMkLst>
      </pc:sldChg>
      <pc:sldChg chg="modNotesTx">
        <pc:chgData name="Obstfeld, Amrom E" userId="723fc76c-ee2b-4721-b304-153613f0d15a" providerId="ADAL" clId="{5F10D26E-AD29-41A9-BA0F-94915DAAF4B7}" dt="2021-07-14T23:49:01.176" v="1679" actId="20577"/>
        <pc:sldMkLst>
          <pc:docMk/>
          <pc:sldMk cId="3102968338" sldId="319"/>
        </pc:sldMkLst>
      </pc:sldChg>
      <pc:sldChg chg="modAnim modNotesTx">
        <pc:chgData name="Obstfeld, Amrom E" userId="723fc76c-ee2b-4721-b304-153613f0d15a" providerId="ADAL" clId="{5F10D26E-AD29-41A9-BA0F-94915DAAF4B7}" dt="2021-07-14T23:48:45.798" v="1659" actId="20577"/>
        <pc:sldMkLst>
          <pc:docMk/>
          <pc:sldMk cId="4248535049" sldId="323"/>
        </pc:sldMkLst>
      </pc:sldChg>
      <pc:sldChg chg="modAnim modNotesTx">
        <pc:chgData name="Obstfeld, Amrom E" userId="723fc76c-ee2b-4721-b304-153613f0d15a" providerId="ADAL" clId="{5F10D26E-AD29-41A9-BA0F-94915DAAF4B7}" dt="2021-07-14T23:52:19.394" v="1859"/>
        <pc:sldMkLst>
          <pc:docMk/>
          <pc:sldMk cId="374104625" sldId="324"/>
        </pc:sldMkLst>
      </pc:sldChg>
      <pc:sldChg chg="addSp delSp modSp ord modAnim">
        <pc:chgData name="Obstfeld, Amrom E" userId="723fc76c-ee2b-4721-b304-153613f0d15a" providerId="ADAL" clId="{5F10D26E-AD29-41A9-BA0F-94915DAAF4B7}" dt="2021-07-15T00:21:13.820" v="2540" actId="1035"/>
        <pc:sldMkLst>
          <pc:docMk/>
          <pc:sldMk cId="2926339779" sldId="328"/>
        </pc:sldMkLst>
        <pc:spChg chg="mod">
          <ac:chgData name="Obstfeld, Amrom E" userId="723fc76c-ee2b-4721-b304-153613f0d15a" providerId="ADAL" clId="{5F10D26E-AD29-41A9-BA0F-94915DAAF4B7}" dt="2021-07-15T00:21:13.820" v="2540" actId="1035"/>
          <ac:spMkLst>
            <pc:docMk/>
            <pc:sldMk cId="2926339779" sldId="328"/>
            <ac:spMk id="4" creationId="{00000000-0000-0000-0000-000000000000}"/>
          </ac:spMkLst>
        </pc:spChg>
        <pc:spChg chg="del">
          <ac:chgData name="Obstfeld, Amrom E" userId="723fc76c-ee2b-4721-b304-153613f0d15a" providerId="ADAL" clId="{5F10D26E-AD29-41A9-BA0F-94915DAAF4B7}" dt="2021-07-15T00:13:23.417" v="2403" actId="478"/>
          <ac:spMkLst>
            <pc:docMk/>
            <pc:sldMk cId="2926339779" sldId="328"/>
            <ac:spMk id="10" creationId="{00000000-0000-0000-0000-000000000000}"/>
          </ac:spMkLst>
        </pc:spChg>
        <pc:spChg chg="del">
          <ac:chgData name="Obstfeld, Amrom E" userId="723fc76c-ee2b-4721-b304-153613f0d15a" providerId="ADAL" clId="{5F10D26E-AD29-41A9-BA0F-94915DAAF4B7}" dt="2021-07-15T00:13:22.731" v="2402" actId="478"/>
          <ac:spMkLst>
            <pc:docMk/>
            <pc:sldMk cId="2926339779" sldId="328"/>
            <ac:spMk id="11" creationId="{00000000-0000-0000-0000-000000000000}"/>
          </ac:spMkLst>
        </pc:spChg>
        <pc:spChg chg="mod">
          <ac:chgData name="Obstfeld, Amrom E" userId="723fc76c-ee2b-4721-b304-153613f0d15a" providerId="ADAL" clId="{5F10D26E-AD29-41A9-BA0F-94915DAAF4B7}" dt="2021-07-15T00:17:59.046" v="2455" actId="20577"/>
          <ac:spMkLst>
            <pc:docMk/>
            <pc:sldMk cId="2926339779" sldId="328"/>
            <ac:spMk id="14" creationId="{00000000-0000-0000-0000-000000000000}"/>
          </ac:spMkLst>
        </pc:spChg>
        <pc:spChg chg="add mod">
          <ac:chgData name="Obstfeld, Amrom E" userId="723fc76c-ee2b-4721-b304-153613f0d15a" providerId="ADAL" clId="{5F10D26E-AD29-41A9-BA0F-94915DAAF4B7}" dt="2021-07-15T00:20:56.047" v="2509" actId="1037"/>
          <ac:spMkLst>
            <pc:docMk/>
            <pc:sldMk cId="2926339779" sldId="328"/>
            <ac:spMk id="17" creationId="{C80C0498-703D-44C8-AE47-869C81E10F6E}"/>
          </ac:spMkLst>
        </pc:spChg>
        <pc:spChg chg="mod">
          <ac:chgData name="Obstfeld, Amrom E" userId="723fc76c-ee2b-4721-b304-153613f0d15a" providerId="ADAL" clId="{5F10D26E-AD29-41A9-BA0F-94915DAAF4B7}" dt="2021-07-15T00:13:04.187" v="2393" actId="20577"/>
          <ac:spMkLst>
            <pc:docMk/>
            <pc:sldMk cId="2926339779" sldId="328"/>
            <ac:spMk id="293" creationId="{00000000-0000-0000-0000-000000000000}"/>
          </ac:spMkLst>
        </pc:spChg>
        <pc:spChg chg="mod">
          <ac:chgData name="Obstfeld, Amrom E" userId="723fc76c-ee2b-4721-b304-153613f0d15a" providerId="ADAL" clId="{5F10D26E-AD29-41A9-BA0F-94915DAAF4B7}" dt="2021-07-15T00:13:12.062" v="2401" actId="20577"/>
          <ac:spMkLst>
            <pc:docMk/>
            <pc:sldMk cId="2926339779" sldId="328"/>
            <ac:spMk id="296" creationId="{00000000-0000-0000-0000-000000000000}"/>
          </ac:spMkLst>
        </pc:spChg>
        <pc:picChg chg="add mod ord modCrop">
          <ac:chgData name="Obstfeld, Amrom E" userId="723fc76c-ee2b-4721-b304-153613f0d15a" providerId="ADAL" clId="{5F10D26E-AD29-41A9-BA0F-94915DAAF4B7}" dt="2021-07-15T00:20:48.493" v="2483" actId="1076"/>
          <ac:picMkLst>
            <pc:docMk/>
            <pc:sldMk cId="2926339779" sldId="328"/>
            <ac:picMk id="3" creationId="{642DF70A-E704-49F4-9877-6A60C204D0E8}"/>
          </ac:picMkLst>
        </pc:picChg>
        <pc:picChg chg="del">
          <ac:chgData name="Obstfeld, Amrom E" userId="723fc76c-ee2b-4721-b304-153613f0d15a" providerId="ADAL" clId="{5F10D26E-AD29-41A9-BA0F-94915DAAF4B7}" dt="2021-07-15T00:19:11.972" v="2471" actId="478"/>
          <ac:picMkLst>
            <pc:docMk/>
            <pc:sldMk cId="2926339779" sldId="328"/>
            <ac:picMk id="5" creationId="{00000000-0000-0000-0000-000000000000}"/>
          </ac:picMkLst>
        </pc:picChg>
        <pc:picChg chg="del mod">
          <ac:chgData name="Obstfeld, Amrom E" userId="723fc76c-ee2b-4721-b304-153613f0d15a" providerId="ADAL" clId="{5F10D26E-AD29-41A9-BA0F-94915DAAF4B7}" dt="2021-07-15T00:20:17.357" v="2476" actId="478"/>
          <ac:picMkLst>
            <pc:docMk/>
            <pc:sldMk cId="2926339779" sldId="328"/>
            <ac:picMk id="6" creationId="{00000000-0000-0000-0000-000000000000}"/>
          </ac:picMkLst>
        </pc:picChg>
        <pc:picChg chg="add mod ord">
          <ac:chgData name="Obstfeld, Amrom E" userId="723fc76c-ee2b-4721-b304-153613f0d15a" providerId="ADAL" clId="{5F10D26E-AD29-41A9-BA0F-94915DAAF4B7}" dt="2021-07-15T00:21:03.373" v="2511" actId="1076"/>
          <ac:picMkLst>
            <pc:docMk/>
            <pc:sldMk cId="2926339779" sldId="328"/>
            <ac:picMk id="7" creationId="{D19F217A-C3B0-4B58-9D5B-CBD383782F35}"/>
          </ac:picMkLst>
        </pc:picChg>
      </pc:sldChg>
      <pc:sldChg chg="modNotesTx">
        <pc:chgData name="Obstfeld, Amrom E" userId="723fc76c-ee2b-4721-b304-153613f0d15a" providerId="ADAL" clId="{5F10D26E-AD29-41A9-BA0F-94915DAAF4B7}" dt="2021-07-14T23:53:37.115" v="1902" actId="20577"/>
        <pc:sldMkLst>
          <pc:docMk/>
          <pc:sldMk cId="238111312" sldId="331"/>
        </pc:sldMkLst>
      </pc:sldChg>
      <pc:sldChg chg="modSp modNotesTx">
        <pc:chgData name="Obstfeld, Amrom E" userId="723fc76c-ee2b-4721-b304-153613f0d15a" providerId="ADAL" clId="{5F10D26E-AD29-41A9-BA0F-94915DAAF4B7}" dt="2021-07-14T23:44:11.512" v="1434" actId="20577"/>
        <pc:sldMkLst>
          <pc:docMk/>
          <pc:sldMk cId="3698535996" sldId="332"/>
        </pc:sldMkLst>
        <pc:spChg chg="mod">
          <ac:chgData name="Obstfeld, Amrom E" userId="723fc76c-ee2b-4721-b304-153613f0d15a" providerId="ADAL" clId="{5F10D26E-AD29-41A9-BA0F-94915DAAF4B7}" dt="2021-07-14T23:43:40.786" v="1354" actId="20577"/>
          <ac:spMkLst>
            <pc:docMk/>
            <pc:sldMk cId="3698535996" sldId="332"/>
            <ac:spMk id="85" creationId="{00000000-0000-0000-0000-000000000000}"/>
          </ac:spMkLst>
        </pc:spChg>
      </pc:sldChg>
      <pc:sldChg chg="modSp modNotesTx">
        <pc:chgData name="Obstfeld, Amrom E" userId="723fc76c-ee2b-4721-b304-153613f0d15a" providerId="ADAL" clId="{5F10D26E-AD29-41A9-BA0F-94915DAAF4B7}" dt="2021-07-14T23:47:38.039" v="1575" actId="20577"/>
        <pc:sldMkLst>
          <pc:docMk/>
          <pc:sldMk cId="1208223791" sldId="333"/>
        </pc:sldMkLst>
        <pc:spChg chg="mod">
          <ac:chgData name="Obstfeld, Amrom E" userId="723fc76c-ee2b-4721-b304-153613f0d15a" providerId="ADAL" clId="{5F10D26E-AD29-41A9-BA0F-94915DAAF4B7}" dt="2021-07-14T23:44:26.760" v="1447" actId="20577"/>
          <ac:spMkLst>
            <pc:docMk/>
            <pc:sldMk cId="1208223791" sldId="333"/>
            <ac:spMk id="3" creationId="{00000000-0000-0000-0000-000000000000}"/>
          </ac:spMkLst>
        </pc:spChg>
      </pc:sldChg>
      <pc:sldChg chg="modNotesTx">
        <pc:chgData name="Obstfeld, Amrom E" userId="723fc76c-ee2b-4721-b304-153613f0d15a" providerId="ADAL" clId="{5F10D26E-AD29-41A9-BA0F-94915DAAF4B7}" dt="2021-07-14T23:49:10.483" v="1680" actId="20577"/>
        <pc:sldMkLst>
          <pc:docMk/>
          <pc:sldMk cId="3109632800" sldId="336"/>
        </pc:sldMkLst>
      </pc:sldChg>
      <pc:sldChg chg="modNotesTx">
        <pc:chgData name="Obstfeld, Amrom E" userId="723fc76c-ee2b-4721-b304-153613f0d15a" providerId="ADAL" clId="{5F10D26E-AD29-41A9-BA0F-94915DAAF4B7}" dt="2021-07-14T22:26:39.655" v="885" actId="20577"/>
        <pc:sldMkLst>
          <pc:docMk/>
          <pc:sldMk cId="4044975908" sldId="340"/>
        </pc:sldMkLst>
      </pc:sldChg>
      <pc:sldChg chg="modNotesTx">
        <pc:chgData name="Obstfeld, Amrom E" userId="723fc76c-ee2b-4721-b304-153613f0d15a" providerId="ADAL" clId="{5F10D26E-AD29-41A9-BA0F-94915DAAF4B7}" dt="2021-07-14T16:59:12.669" v="216" actId="33524"/>
        <pc:sldMkLst>
          <pc:docMk/>
          <pc:sldMk cId="1019487404" sldId="354"/>
        </pc:sldMkLst>
      </pc:sldChg>
      <pc:sldChg chg="modNotesTx">
        <pc:chgData name="Obstfeld, Amrom E" userId="723fc76c-ee2b-4721-b304-153613f0d15a" providerId="ADAL" clId="{5F10D26E-AD29-41A9-BA0F-94915DAAF4B7}" dt="2021-07-14T20:50:15.963" v="616" actId="20577"/>
        <pc:sldMkLst>
          <pc:docMk/>
          <pc:sldMk cId="2034022152" sldId="362"/>
        </pc:sldMkLst>
      </pc:sldChg>
      <pc:sldChg chg="modNotesTx">
        <pc:chgData name="Obstfeld, Amrom E" userId="723fc76c-ee2b-4721-b304-153613f0d15a" providerId="ADAL" clId="{5F10D26E-AD29-41A9-BA0F-94915DAAF4B7}" dt="2021-07-14T23:40:33.360" v="1292" actId="20577"/>
        <pc:sldMkLst>
          <pc:docMk/>
          <pc:sldMk cId="3110333496" sldId="363"/>
        </pc:sldMkLst>
      </pc:sldChg>
      <pc:sldChg chg="modSp modNotesTx">
        <pc:chgData name="Obstfeld, Amrom E" userId="723fc76c-ee2b-4721-b304-153613f0d15a" providerId="ADAL" clId="{5F10D26E-AD29-41A9-BA0F-94915DAAF4B7}" dt="2021-07-14T22:25:20.088" v="818" actId="20577"/>
        <pc:sldMkLst>
          <pc:docMk/>
          <pc:sldMk cId="3409866109" sldId="364"/>
        </pc:sldMkLst>
        <pc:spChg chg="mod">
          <ac:chgData name="Obstfeld, Amrom E" userId="723fc76c-ee2b-4721-b304-153613f0d15a" providerId="ADAL" clId="{5F10D26E-AD29-41A9-BA0F-94915DAAF4B7}" dt="2021-07-14T22:24:25.131" v="771" actId="20577"/>
          <ac:spMkLst>
            <pc:docMk/>
            <pc:sldMk cId="3409866109" sldId="364"/>
            <ac:spMk id="6" creationId="{00000000-0000-0000-0000-000000000000}"/>
          </ac:spMkLst>
        </pc:spChg>
      </pc:sldChg>
      <pc:sldChg chg="modSp modNotesTx">
        <pc:chgData name="Obstfeld, Amrom E" userId="723fc76c-ee2b-4721-b304-153613f0d15a" providerId="ADAL" clId="{5F10D26E-AD29-41A9-BA0F-94915DAAF4B7}" dt="2021-07-14T23:09:44.400" v="939" actId="313"/>
        <pc:sldMkLst>
          <pc:docMk/>
          <pc:sldMk cId="2977130037" sldId="366"/>
        </pc:sldMkLst>
        <pc:spChg chg="mod">
          <ac:chgData name="Obstfeld, Amrom E" userId="723fc76c-ee2b-4721-b304-153613f0d15a" providerId="ADAL" clId="{5F10D26E-AD29-41A9-BA0F-94915DAAF4B7}" dt="2021-07-14T23:02:20.044" v="923" actId="20577"/>
          <ac:spMkLst>
            <pc:docMk/>
            <pc:sldMk cId="2977130037" sldId="366"/>
            <ac:spMk id="6" creationId="{00000000-0000-0000-0000-000000000000}"/>
          </ac:spMkLst>
        </pc:spChg>
      </pc:sldChg>
      <pc:sldChg chg="modNotesTx">
        <pc:chgData name="Obstfeld, Amrom E" userId="723fc76c-ee2b-4721-b304-153613f0d15a" providerId="ADAL" clId="{5F10D26E-AD29-41A9-BA0F-94915DAAF4B7}" dt="2021-07-14T23:14:44.656" v="1127" actId="20577"/>
        <pc:sldMkLst>
          <pc:docMk/>
          <pc:sldMk cId="1266240127" sldId="368"/>
        </pc:sldMkLst>
      </pc:sldChg>
      <pc:sldChg chg="modNotesTx">
        <pc:chgData name="Obstfeld, Amrom E" userId="723fc76c-ee2b-4721-b304-153613f0d15a" providerId="ADAL" clId="{5F10D26E-AD29-41A9-BA0F-94915DAAF4B7}" dt="2021-07-14T23:54:44.743" v="2111" actId="20577"/>
        <pc:sldMkLst>
          <pc:docMk/>
          <pc:sldMk cId="748990256" sldId="370"/>
        </pc:sldMkLst>
      </pc:sldChg>
      <pc:sldChg chg="modNotesTx">
        <pc:chgData name="Obstfeld, Amrom E" userId="723fc76c-ee2b-4721-b304-153613f0d15a" providerId="ADAL" clId="{5F10D26E-AD29-41A9-BA0F-94915DAAF4B7}" dt="2021-07-14T20:38:32.794" v="331" actId="20577"/>
        <pc:sldMkLst>
          <pc:docMk/>
          <pc:sldMk cId="313411697" sldId="376"/>
        </pc:sldMkLst>
      </pc:sldChg>
      <pc:sldChg chg="ord modNotesTx">
        <pc:chgData name="Obstfeld, Amrom E" userId="723fc76c-ee2b-4721-b304-153613f0d15a" providerId="ADAL" clId="{5F10D26E-AD29-41A9-BA0F-94915DAAF4B7}" dt="2021-07-14T20:46:54.381" v="574" actId="20577"/>
        <pc:sldMkLst>
          <pc:docMk/>
          <pc:sldMk cId="4230322916" sldId="378"/>
        </pc:sldMkLst>
      </pc:sldChg>
      <pc:sldChg chg="addSp modSp modNotesTx">
        <pc:chgData name="Obstfeld, Amrom E" userId="723fc76c-ee2b-4721-b304-153613f0d15a" providerId="ADAL" clId="{5F10D26E-AD29-41A9-BA0F-94915DAAF4B7}" dt="2021-07-14T20:41:36.930" v="490" actId="20577"/>
        <pc:sldMkLst>
          <pc:docMk/>
          <pc:sldMk cId="349426650" sldId="380"/>
        </pc:sldMkLst>
        <pc:grpChg chg="mod">
          <ac:chgData name="Obstfeld, Amrom E" userId="723fc76c-ee2b-4721-b304-153613f0d15a" providerId="ADAL" clId="{5F10D26E-AD29-41A9-BA0F-94915DAAF4B7}" dt="2021-07-14T16:46:48.006" v="88" actId="1076"/>
          <ac:grpSpMkLst>
            <pc:docMk/>
            <pc:sldMk cId="349426650" sldId="380"/>
            <ac:grpSpMk id="9" creationId="{00000000-0000-0000-0000-000000000000}"/>
          </ac:grpSpMkLst>
        </pc:grpChg>
        <pc:picChg chg="add mod modCrop">
          <ac:chgData name="Obstfeld, Amrom E" userId="723fc76c-ee2b-4721-b304-153613f0d15a" providerId="ADAL" clId="{5F10D26E-AD29-41A9-BA0F-94915DAAF4B7}" dt="2021-07-14T16:46:56.213" v="94" actId="1037"/>
          <ac:picMkLst>
            <pc:docMk/>
            <pc:sldMk cId="349426650" sldId="380"/>
            <ac:picMk id="12" creationId="{3CA4F62C-5326-44C4-AE7C-EBCF734E1192}"/>
          </ac:picMkLst>
        </pc:picChg>
      </pc:sldChg>
      <pc:sldChg chg="modNotesTx">
        <pc:chgData name="Obstfeld, Amrom E" userId="723fc76c-ee2b-4721-b304-153613f0d15a" providerId="ADAL" clId="{5F10D26E-AD29-41A9-BA0F-94915DAAF4B7}" dt="2021-07-14T22:39:51.758" v="894" actId="20577"/>
        <pc:sldMkLst>
          <pc:docMk/>
          <pc:sldMk cId="337205431" sldId="387"/>
        </pc:sldMkLst>
      </pc:sldChg>
      <pc:sldChg chg="modNotesTx">
        <pc:chgData name="Obstfeld, Amrom E" userId="723fc76c-ee2b-4721-b304-153613f0d15a" providerId="ADAL" clId="{5F10D26E-AD29-41A9-BA0F-94915DAAF4B7}" dt="2021-07-14T23:01:07.063" v="922" actId="20577"/>
        <pc:sldMkLst>
          <pc:docMk/>
          <pc:sldMk cId="1217774732" sldId="392"/>
        </pc:sldMkLst>
      </pc:sldChg>
      <pc:sldChg chg="modNotesTx">
        <pc:chgData name="Obstfeld, Amrom E" userId="723fc76c-ee2b-4721-b304-153613f0d15a" providerId="ADAL" clId="{5F10D26E-AD29-41A9-BA0F-94915DAAF4B7}" dt="2021-07-14T23:12:30.734" v="1044" actId="20577"/>
        <pc:sldMkLst>
          <pc:docMk/>
          <pc:sldMk cId="2757166371" sldId="407"/>
        </pc:sldMkLst>
      </pc:sldChg>
      <pc:sldChg chg="modNotesTx">
        <pc:chgData name="Obstfeld, Amrom E" userId="723fc76c-ee2b-4721-b304-153613f0d15a" providerId="ADAL" clId="{5F10D26E-AD29-41A9-BA0F-94915DAAF4B7}" dt="2021-07-14T23:15:15.388" v="1160" actId="20577"/>
        <pc:sldMkLst>
          <pc:docMk/>
          <pc:sldMk cId="1129948485" sldId="410"/>
        </pc:sldMkLst>
      </pc:sldChg>
      <pc:sldChg chg="modNotesTx">
        <pc:chgData name="Obstfeld, Amrom E" userId="723fc76c-ee2b-4721-b304-153613f0d15a" providerId="ADAL" clId="{5F10D26E-AD29-41A9-BA0F-94915DAAF4B7}" dt="2021-07-14T23:56:31.235" v="2349" actId="20577"/>
        <pc:sldMkLst>
          <pc:docMk/>
          <pc:sldMk cId="443265727" sldId="412"/>
        </pc:sldMkLst>
      </pc:sldChg>
      <pc:sldChg chg="modNotesTx">
        <pc:chgData name="Obstfeld, Amrom E" userId="723fc76c-ee2b-4721-b304-153613f0d15a" providerId="ADAL" clId="{5F10D26E-AD29-41A9-BA0F-94915DAAF4B7}" dt="2021-07-14T20:42:20.765" v="528" actId="20577"/>
        <pc:sldMkLst>
          <pc:docMk/>
          <pc:sldMk cId="2650656418" sldId="414"/>
        </pc:sldMkLst>
      </pc:sldChg>
      <pc:sldChg chg="addSp modSp modNotesTx">
        <pc:chgData name="Obstfeld, Amrom E" userId="723fc76c-ee2b-4721-b304-153613f0d15a" providerId="ADAL" clId="{5F10D26E-AD29-41A9-BA0F-94915DAAF4B7}" dt="2021-07-14T16:58:30.440" v="215" actId="313"/>
        <pc:sldMkLst>
          <pc:docMk/>
          <pc:sldMk cId="3389460807" sldId="415"/>
        </pc:sldMkLst>
        <pc:spChg chg="add mod">
          <ac:chgData name="Obstfeld, Amrom E" userId="723fc76c-ee2b-4721-b304-153613f0d15a" providerId="ADAL" clId="{5F10D26E-AD29-41A9-BA0F-94915DAAF4B7}" dt="2021-07-14T16:45:31.718" v="52" actId="1076"/>
          <ac:spMkLst>
            <pc:docMk/>
            <pc:sldMk cId="3389460807" sldId="415"/>
            <ac:spMk id="5" creationId="{93D301E7-A3A0-4A2F-BCBD-383F5376E722}"/>
          </ac:spMkLst>
        </pc:spChg>
      </pc:sldChg>
      <pc:sldChg chg="modNotesTx">
        <pc:chgData name="Obstfeld, Amrom E" userId="723fc76c-ee2b-4721-b304-153613f0d15a" providerId="ADAL" clId="{5F10D26E-AD29-41A9-BA0F-94915DAAF4B7}" dt="2021-07-14T21:35:34.839" v="685" actId="313"/>
        <pc:sldMkLst>
          <pc:docMk/>
          <pc:sldMk cId="3067873052" sldId="417"/>
        </pc:sldMkLst>
      </pc:sldChg>
      <pc:sldChg chg="modSp modNotesTx">
        <pc:chgData name="Obstfeld, Amrom E" userId="723fc76c-ee2b-4721-b304-153613f0d15a" providerId="ADAL" clId="{5F10D26E-AD29-41A9-BA0F-94915DAAF4B7}" dt="2021-07-14T20:47:29.555" v="581" actId="20577"/>
        <pc:sldMkLst>
          <pc:docMk/>
          <pc:sldMk cId="489047524" sldId="421"/>
        </pc:sldMkLst>
        <pc:spChg chg="mod">
          <ac:chgData name="Obstfeld, Amrom E" userId="723fc76c-ee2b-4721-b304-153613f0d15a" providerId="ADAL" clId="{5F10D26E-AD29-41A9-BA0F-94915DAAF4B7}" dt="2021-07-14T20:47:16.917" v="579" actId="20577"/>
          <ac:spMkLst>
            <pc:docMk/>
            <pc:sldMk cId="489047524" sldId="421"/>
            <ac:spMk id="5" creationId="{00000000-0000-0000-0000-000000000000}"/>
          </ac:spMkLst>
        </pc:spChg>
      </pc:sldChg>
      <pc:sldChg chg="modSp">
        <pc:chgData name="Obstfeld, Amrom E" userId="723fc76c-ee2b-4721-b304-153613f0d15a" providerId="ADAL" clId="{5F10D26E-AD29-41A9-BA0F-94915DAAF4B7}" dt="2021-07-14T20:48:39.817" v="582"/>
        <pc:sldMkLst>
          <pc:docMk/>
          <pc:sldMk cId="2560907799" sldId="423"/>
        </pc:sldMkLst>
        <pc:spChg chg="mod">
          <ac:chgData name="Obstfeld, Amrom E" userId="723fc76c-ee2b-4721-b304-153613f0d15a" providerId="ADAL" clId="{5F10D26E-AD29-41A9-BA0F-94915DAAF4B7}" dt="2021-07-14T20:48:39.817" v="582"/>
          <ac:spMkLst>
            <pc:docMk/>
            <pc:sldMk cId="2560907799" sldId="423"/>
            <ac:spMk id="5" creationId="{00000000-0000-0000-0000-000000000000}"/>
          </ac:spMkLst>
        </pc:spChg>
      </pc:sldChg>
      <pc:sldChg chg="add del">
        <pc:chgData name="Obstfeld, Amrom E" userId="723fc76c-ee2b-4721-b304-153613f0d15a" providerId="ADAL" clId="{5F10D26E-AD29-41A9-BA0F-94915DAAF4B7}" dt="2021-07-15T00:10:37.276" v="2354" actId="2696"/>
        <pc:sldMkLst>
          <pc:docMk/>
          <pc:sldMk cId="2496643571" sldId="427"/>
        </pc:sldMkLst>
      </pc:sldChg>
      <pc:sldChg chg="modSp add modNotesTx">
        <pc:chgData name="Obstfeld, Amrom E" userId="723fc76c-ee2b-4721-b304-153613f0d15a" providerId="ADAL" clId="{5F10D26E-AD29-41A9-BA0F-94915DAAF4B7}" dt="2021-07-15T00:11:10.210" v="2380" actId="20577"/>
        <pc:sldMkLst>
          <pc:docMk/>
          <pc:sldMk cId="3597243564" sldId="427"/>
        </pc:sldMkLst>
        <pc:spChg chg="mod">
          <ac:chgData name="Obstfeld, Amrom E" userId="723fc76c-ee2b-4721-b304-153613f0d15a" providerId="ADAL" clId="{5F10D26E-AD29-41A9-BA0F-94915DAAF4B7}" dt="2021-07-15T00:11:06.600" v="2379" actId="20577"/>
          <ac:spMkLst>
            <pc:docMk/>
            <pc:sldMk cId="3597243564" sldId="427"/>
            <ac:spMk id="3" creationId="{00000000-0000-0000-0000-000000000000}"/>
          </ac:spMkLst>
        </pc:spChg>
      </pc:sldChg>
      <pc:sldChg chg="add del">
        <pc:chgData name="Obstfeld, Amrom E" userId="723fc76c-ee2b-4721-b304-153613f0d15a" providerId="ADAL" clId="{5F10D26E-AD29-41A9-BA0F-94915DAAF4B7}" dt="2021-07-15T00:12:57.314" v="2386" actId="2696"/>
        <pc:sldMkLst>
          <pc:docMk/>
          <pc:sldMk cId="1063007908" sldId="428"/>
        </pc:sldMkLst>
      </pc:sldChg>
      <pc:sldChg chg="modSp add">
        <pc:chgData name="Obstfeld, Amrom E" userId="723fc76c-ee2b-4721-b304-153613f0d15a" providerId="ADAL" clId="{5F10D26E-AD29-41A9-BA0F-94915DAAF4B7}" dt="2021-07-15T00:18:07.315" v="2470" actId="20577"/>
        <pc:sldMkLst>
          <pc:docMk/>
          <pc:sldMk cId="2786701749" sldId="428"/>
        </pc:sldMkLst>
        <pc:spChg chg="mod">
          <ac:chgData name="Obstfeld, Amrom E" userId="723fc76c-ee2b-4721-b304-153613f0d15a" providerId="ADAL" clId="{5F10D26E-AD29-41A9-BA0F-94915DAAF4B7}" dt="2021-07-15T00:18:07.315" v="2470" actId="20577"/>
          <ac:spMkLst>
            <pc:docMk/>
            <pc:sldMk cId="2786701749" sldId="428"/>
            <ac:spMk id="14" creationId="{00000000-0000-0000-0000-000000000000}"/>
          </ac:spMkLst>
        </pc:spChg>
      </pc:sldChg>
      <pc:sldChg chg="add del">
        <pc:chgData name="Obstfeld, Amrom E" userId="723fc76c-ee2b-4721-b304-153613f0d15a" providerId="ADAL" clId="{5F10D26E-AD29-41A9-BA0F-94915DAAF4B7}" dt="2021-07-15T00:22:03.878" v="2542"/>
        <pc:sldMkLst>
          <pc:docMk/>
          <pc:sldMk cId="516377074" sldId="429"/>
        </pc:sldMkLst>
      </pc:sldChg>
      <pc:sldChg chg="addSp delSp modSp add del">
        <pc:chgData name="Obstfeld, Amrom E" userId="723fc76c-ee2b-4721-b304-153613f0d15a" providerId="ADAL" clId="{5F10D26E-AD29-41A9-BA0F-94915DAAF4B7}" dt="2021-07-15T00:37:25.038" v="2714" actId="14100"/>
        <pc:sldMkLst>
          <pc:docMk/>
          <pc:sldMk cId="940875369" sldId="429"/>
        </pc:sldMkLst>
        <pc:spChg chg="del">
          <ac:chgData name="Obstfeld, Amrom E" userId="723fc76c-ee2b-4721-b304-153613f0d15a" providerId="ADAL" clId="{5F10D26E-AD29-41A9-BA0F-94915DAAF4B7}" dt="2021-07-15T00:35:07.325" v="2682" actId="478"/>
          <ac:spMkLst>
            <pc:docMk/>
            <pc:sldMk cId="940875369" sldId="429"/>
            <ac:spMk id="4" creationId="{00000000-0000-0000-0000-000000000000}"/>
          </ac:spMkLst>
        </pc:spChg>
        <pc:spChg chg="del">
          <ac:chgData name="Obstfeld, Amrom E" userId="723fc76c-ee2b-4721-b304-153613f0d15a" providerId="ADAL" clId="{5F10D26E-AD29-41A9-BA0F-94915DAAF4B7}" dt="2021-07-15T00:33:32.303" v="2666" actId="478"/>
          <ac:spMkLst>
            <pc:docMk/>
            <pc:sldMk cId="940875369" sldId="429"/>
            <ac:spMk id="10" creationId="{00000000-0000-0000-0000-000000000000}"/>
          </ac:spMkLst>
        </pc:spChg>
        <pc:spChg chg="del">
          <ac:chgData name="Obstfeld, Amrom E" userId="723fc76c-ee2b-4721-b304-153613f0d15a" providerId="ADAL" clId="{5F10D26E-AD29-41A9-BA0F-94915DAAF4B7}" dt="2021-07-15T00:33:32.303" v="2666" actId="478"/>
          <ac:spMkLst>
            <pc:docMk/>
            <pc:sldMk cId="940875369" sldId="429"/>
            <ac:spMk id="11" creationId="{00000000-0000-0000-0000-000000000000}"/>
          </ac:spMkLst>
        </pc:spChg>
        <pc:spChg chg="mod">
          <ac:chgData name="Obstfeld, Amrom E" userId="723fc76c-ee2b-4721-b304-153613f0d15a" providerId="ADAL" clId="{5F10D26E-AD29-41A9-BA0F-94915DAAF4B7}" dt="2021-07-15T00:37:25.038" v="2714" actId="14100"/>
          <ac:spMkLst>
            <pc:docMk/>
            <pc:sldMk cId="940875369" sldId="429"/>
            <ac:spMk id="14" creationId="{00000000-0000-0000-0000-000000000000}"/>
          </ac:spMkLst>
        </pc:spChg>
        <pc:spChg chg="del">
          <ac:chgData name="Obstfeld, Amrom E" userId="723fc76c-ee2b-4721-b304-153613f0d15a" providerId="ADAL" clId="{5F10D26E-AD29-41A9-BA0F-94915DAAF4B7}" dt="2021-07-15T00:35:15.666" v="2684" actId="478"/>
          <ac:spMkLst>
            <pc:docMk/>
            <pc:sldMk cId="940875369" sldId="429"/>
            <ac:spMk id="17" creationId="{C80C0498-703D-44C8-AE47-869C81E10F6E}"/>
          </ac:spMkLst>
        </pc:spChg>
        <pc:spChg chg="mod">
          <ac:chgData name="Obstfeld, Amrom E" userId="723fc76c-ee2b-4721-b304-153613f0d15a" providerId="ADAL" clId="{5F10D26E-AD29-41A9-BA0F-94915DAAF4B7}" dt="2021-07-15T00:37:08.281" v="2705" actId="20577"/>
          <ac:spMkLst>
            <pc:docMk/>
            <pc:sldMk cId="940875369" sldId="429"/>
            <ac:spMk id="296" creationId="{00000000-0000-0000-0000-000000000000}"/>
          </ac:spMkLst>
        </pc:spChg>
        <pc:picChg chg="add mod modCrop">
          <ac:chgData name="Obstfeld, Amrom E" userId="723fc76c-ee2b-4721-b304-153613f0d15a" providerId="ADAL" clId="{5F10D26E-AD29-41A9-BA0F-94915DAAF4B7}" dt="2021-07-15T00:36:55.812" v="2693" actId="14100"/>
          <ac:picMkLst>
            <pc:docMk/>
            <pc:sldMk cId="940875369" sldId="429"/>
            <ac:picMk id="3" creationId="{0906B0FF-C41D-48A1-B10D-0358DF7DA593}"/>
          </ac:picMkLst>
        </pc:picChg>
        <pc:picChg chg="del">
          <ac:chgData name="Obstfeld, Amrom E" userId="723fc76c-ee2b-4721-b304-153613f0d15a" providerId="ADAL" clId="{5F10D26E-AD29-41A9-BA0F-94915DAAF4B7}" dt="2021-07-15T00:35:13.908" v="2683" actId="478"/>
          <ac:picMkLst>
            <pc:docMk/>
            <pc:sldMk cId="940875369" sldId="429"/>
            <ac:picMk id="5" creationId="{00000000-0000-0000-0000-000000000000}"/>
          </ac:picMkLst>
        </pc:picChg>
        <pc:picChg chg="del">
          <ac:chgData name="Obstfeld, Amrom E" userId="723fc76c-ee2b-4721-b304-153613f0d15a" providerId="ADAL" clId="{5F10D26E-AD29-41A9-BA0F-94915DAAF4B7}" dt="2021-07-15T00:36:32.420" v="2687" actId="478"/>
          <ac:picMkLst>
            <pc:docMk/>
            <pc:sldMk cId="940875369" sldId="429"/>
            <ac:picMk id="6" creationId="{00000000-0000-0000-0000-000000000000}"/>
          </ac:picMkLst>
        </pc:picChg>
        <pc:picChg chg="add">
          <ac:chgData name="Obstfeld, Amrom E" userId="723fc76c-ee2b-4721-b304-153613f0d15a" providerId="ADAL" clId="{5F10D26E-AD29-41A9-BA0F-94915DAAF4B7}" dt="2021-07-15T00:36:32.708" v="2688"/>
          <ac:picMkLst>
            <pc:docMk/>
            <pc:sldMk cId="940875369" sldId="429"/>
            <ac:picMk id="18" creationId="{62D640C7-1910-472E-8B00-534D655149D2}"/>
          </ac:picMkLst>
        </pc:picChg>
      </pc:sldChg>
      <pc:sldChg chg="addSp delSp modSp add">
        <pc:chgData name="Obstfeld, Amrom E" userId="723fc76c-ee2b-4721-b304-153613f0d15a" providerId="ADAL" clId="{5F10D26E-AD29-41A9-BA0F-94915DAAF4B7}" dt="2021-07-15T00:27:33.439" v="2592" actId="1076"/>
        <pc:sldMkLst>
          <pc:docMk/>
          <pc:sldMk cId="1453645204" sldId="430"/>
        </pc:sldMkLst>
        <pc:spChg chg="del">
          <ac:chgData name="Obstfeld, Amrom E" userId="723fc76c-ee2b-4721-b304-153613f0d15a" providerId="ADAL" clId="{5F10D26E-AD29-41A9-BA0F-94915DAAF4B7}" dt="2021-07-15T00:26:08.077" v="2582" actId="478"/>
          <ac:spMkLst>
            <pc:docMk/>
            <pc:sldMk cId="1453645204" sldId="430"/>
            <ac:spMk id="4" creationId="{00000000-0000-0000-0000-000000000000}"/>
          </ac:spMkLst>
        </pc:spChg>
        <pc:spChg chg="mod">
          <ac:chgData name="Obstfeld, Amrom E" userId="723fc76c-ee2b-4721-b304-153613f0d15a" providerId="ADAL" clId="{5F10D26E-AD29-41A9-BA0F-94915DAAF4B7}" dt="2021-07-15T00:26:01.451" v="2580"/>
          <ac:spMkLst>
            <pc:docMk/>
            <pc:sldMk cId="1453645204" sldId="430"/>
            <ac:spMk id="14" creationId="{00000000-0000-0000-0000-000000000000}"/>
          </ac:spMkLst>
        </pc:spChg>
        <pc:spChg chg="mod">
          <ac:chgData name="Obstfeld, Amrom E" userId="723fc76c-ee2b-4721-b304-153613f0d15a" providerId="ADAL" clId="{5F10D26E-AD29-41A9-BA0F-94915DAAF4B7}" dt="2021-07-15T00:27:30.747" v="2591" actId="1076"/>
          <ac:spMkLst>
            <pc:docMk/>
            <pc:sldMk cId="1453645204" sldId="430"/>
            <ac:spMk id="16" creationId="{00000000-0000-0000-0000-000000000000}"/>
          </ac:spMkLst>
        </pc:spChg>
        <pc:spChg chg="del">
          <ac:chgData name="Obstfeld, Amrom E" userId="723fc76c-ee2b-4721-b304-153613f0d15a" providerId="ADAL" clId="{5F10D26E-AD29-41A9-BA0F-94915DAAF4B7}" dt="2021-07-15T00:26:11.857" v="2584" actId="478"/>
          <ac:spMkLst>
            <pc:docMk/>
            <pc:sldMk cId="1453645204" sldId="430"/>
            <ac:spMk id="17" creationId="{C80C0498-703D-44C8-AE47-869C81E10F6E}"/>
          </ac:spMkLst>
        </pc:spChg>
        <pc:spChg chg="mod">
          <ac:chgData name="Obstfeld, Amrom E" userId="723fc76c-ee2b-4721-b304-153613f0d15a" providerId="ADAL" clId="{5F10D26E-AD29-41A9-BA0F-94915DAAF4B7}" dt="2021-07-15T00:25:43.276" v="2552" actId="20577"/>
          <ac:spMkLst>
            <pc:docMk/>
            <pc:sldMk cId="1453645204" sldId="430"/>
            <ac:spMk id="293" creationId="{00000000-0000-0000-0000-000000000000}"/>
          </ac:spMkLst>
        </pc:spChg>
        <pc:spChg chg="mod">
          <ac:chgData name="Obstfeld, Amrom E" userId="723fc76c-ee2b-4721-b304-153613f0d15a" providerId="ADAL" clId="{5F10D26E-AD29-41A9-BA0F-94915DAAF4B7}" dt="2021-07-15T00:25:50.421" v="2579" actId="20577"/>
          <ac:spMkLst>
            <pc:docMk/>
            <pc:sldMk cId="1453645204" sldId="430"/>
            <ac:spMk id="296" creationId="{00000000-0000-0000-0000-000000000000}"/>
          </ac:spMkLst>
        </pc:spChg>
        <pc:picChg chg="del">
          <ac:chgData name="Obstfeld, Amrom E" userId="723fc76c-ee2b-4721-b304-153613f0d15a" providerId="ADAL" clId="{5F10D26E-AD29-41A9-BA0F-94915DAAF4B7}" dt="2021-07-15T00:26:11.268" v="2583" actId="478"/>
          <ac:picMkLst>
            <pc:docMk/>
            <pc:sldMk cId="1453645204" sldId="430"/>
            <ac:picMk id="3" creationId="{642DF70A-E704-49F4-9877-6A60C204D0E8}"/>
          </ac:picMkLst>
        </pc:picChg>
        <pc:picChg chg="add mod">
          <ac:chgData name="Obstfeld, Amrom E" userId="723fc76c-ee2b-4721-b304-153613f0d15a" providerId="ADAL" clId="{5F10D26E-AD29-41A9-BA0F-94915DAAF4B7}" dt="2021-07-15T00:27:28.147" v="2590" actId="14100"/>
          <ac:picMkLst>
            <pc:docMk/>
            <pc:sldMk cId="1453645204" sldId="430"/>
            <ac:picMk id="5" creationId="{6A04B581-B644-4440-AF1E-484CDF8222C1}"/>
          </ac:picMkLst>
        </pc:picChg>
        <pc:picChg chg="add mod">
          <ac:chgData name="Obstfeld, Amrom E" userId="723fc76c-ee2b-4721-b304-153613f0d15a" providerId="ADAL" clId="{5F10D26E-AD29-41A9-BA0F-94915DAAF4B7}" dt="2021-07-15T00:27:33.439" v="2592" actId="1076"/>
          <ac:picMkLst>
            <pc:docMk/>
            <pc:sldMk cId="1453645204" sldId="430"/>
            <ac:picMk id="6" creationId="{8BC7C36E-E054-4B7D-95CC-388EF79AC69D}"/>
          </ac:picMkLst>
        </pc:picChg>
        <pc:picChg chg="del">
          <ac:chgData name="Obstfeld, Amrom E" userId="723fc76c-ee2b-4721-b304-153613f0d15a" providerId="ADAL" clId="{5F10D26E-AD29-41A9-BA0F-94915DAAF4B7}" dt="2021-07-15T00:26:05.847" v="2581" actId="478"/>
          <ac:picMkLst>
            <pc:docMk/>
            <pc:sldMk cId="1453645204" sldId="430"/>
            <ac:picMk id="7" creationId="{D19F217A-C3B0-4B58-9D5B-CBD383782F35}"/>
          </ac:picMkLst>
        </pc:picChg>
      </pc:sldChg>
      <pc:sldChg chg="add del">
        <pc:chgData name="Obstfeld, Amrom E" userId="723fc76c-ee2b-4721-b304-153613f0d15a" providerId="ADAL" clId="{5F10D26E-AD29-41A9-BA0F-94915DAAF4B7}" dt="2021-07-15T00:25:38.978" v="2545"/>
        <pc:sldMkLst>
          <pc:docMk/>
          <pc:sldMk cId="1824220424" sldId="430"/>
        </pc:sldMkLst>
      </pc:sldChg>
    </pc:docChg>
  </pc:docChgLst>
  <pc:docChgLst>
    <pc:chgData name="Obstfeld, Amrom E" userId="S::obstfelda@chop.edu::723fc76c-ee2b-4721-b304-153613f0d15a" providerId="AD" clId="Web-{2ECAA473-A7F1-4A23-A969-81F3BD8B8842}"/>
    <pc:docChg chg="modSld">
      <pc:chgData name="Obstfeld, Amrom E" userId="S::obstfelda@chop.edu::723fc76c-ee2b-4721-b304-153613f0d15a" providerId="AD" clId="Web-{2ECAA473-A7F1-4A23-A969-81F3BD8B8842}" dt="2021-07-11T20:14:02.332" v="23" actId="20577"/>
      <pc:docMkLst>
        <pc:docMk/>
      </pc:docMkLst>
      <pc:sldChg chg="modSp">
        <pc:chgData name="Obstfeld, Amrom E" userId="S::obstfelda@chop.edu::723fc76c-ee2b-4721-b304-153613f0d15a" providerId="AD" clId="Web-{2ECAA473-A7F1-4A23-A969-81F3BD8B8842}" dt="2021-07-11T19:20:20.383" v="19"/>
        <pc:sldMkLst>
          <pc:docMk/>
          <pc:sldMk cId="1019487404" sldId="354"/>
        </pc:sldMkLst>
        <pc:graphicFrameChg chg="mod modGraphic">
          <ac:chgData name="Obstfeld, Amrom E" userId="S::obstfelda@chop.edu::723fc76c-ee2b-4721-b304-153613f0d15a" providerId="AD" clId="Web-{2ECAA473-A7F1-4A23-A969-81F3BD8B8842}" dt="2021-07-11T19:20:20.383" v="19"/>
          <ac:graphicFrameMkLst>
            <pc:docMk/>
            <pc:sldMk cId="1019487404" sldId="354"/>
            <ac:graphicFrameMk id="89" creationId="{00000000-0000-0000-0000-000000000000}"/>
          </ac:graphicFrameMkLst>
        </pc:graphicFrameChg>
      </pc:sldChg>
      <pc:sldChg chg="modSp">
        <pc:chgData name="Obstfeld, Amrom E" userId="S::obstfelda@chop.edu::723fc76c-ee2b-4721-b304-153613f0d15a" providerId="AD" clId="Web-{2ECAA473-A7F1-4A23-A969-81F3BD8B8842}" dt="2021-07-11T19:19:34.818" v="5" actId="20577"/>
        <pc:sldMkLst>
          <pc:docMk/>
          <pc:sldMk cId="1711487330" sldId="360"/>
        </pc:sldMkLst>
        <pc:spChg chg="mod">
          <ac:chgData name="Obstfeld, Amrom E" userId="S::obstfelda@chop.edu::723fc76c-ee2b-4721-b304-153613f0d15a" providerId="AD" clId="Web-{2ECAA473-A7F1-4A23-A969-81F3BD8B8842}" dt="2021-07-11T19:19:34.818" v="5" actId="20577"/>
          <ac:spMkLst>
            <pc:docMk/>
            <pc:sldMk cId="1711487330" sldId="360"/>
            <ac:spMk id="3" creationId="{214B71DB-1783-DE4F-8447-5E7A1A5DC088}"/>
          </ac:spMkLst>
        </pc:spChg>
      </pc:sldChg>
      <pc:sldChg chg="modSp">
        <pc:chgData name="Obstfeld, Amrom E" userId="S::obstfelda@chop.edu::723fc76c-ee2b-4721-b304-153613f0d15a" providerId="AD" clId="Web-{2ECAA473-A7F1-4A23-A969-81F3BD8B8842}" dt="2021-07-11T20:14:02.332" v="23" actId="20577"/>
        <pc:sldMkLst>
          <pc:docMk/>
          <pc:sldMk cId="1129948485" sldId="410"/>
        </pc:sldMkLst>
        <pc:spChg chg="mod">
          <ac:chgData name="Obstfeld, Amrom E" userId="S::obstfelda@chop.edu::723fc76c-ee2b-4721-b304-153613f0d15a" providerId="AD" clId="Web-{2ECAA473-A7F1-4A23-A969-81F3BD8B8842}" dt="2021-07-11T20:14:02.332" v="23" actId="20577"/>
          <ac:spMkLst>
            <pc:docMk/>
            <pc:sldMk cId="1129948485" sldId="410"/>
            <ac:spMk id="6" creationId="{00000000-0000-0000-0000-000000000000}"/>
          </ac:spMkLst>
        </pc:spChg>
      </pc:sldChg>
      <pc:sldChg chg="modSp">
        <pc:chgData name="Obstfeld, Amrom E" userId="S::obstfelda@chop.edu::723fc76c-ee2b-4721-b304-153613f0d15a" providerId="AD" clId="Web-{2ECAA473-A7F1-4A23-A969-81F3BD8B8842}" dt="2021-07-11T19:26:46.002" v="21" actId="20577"/>
        <pc:sldMkLst>
          <pc:docMk/>
          <pc:sldMk cId="2650656418" sldId="414"/>
        </pc:sldMkLst>
        <pc:spChg chg="mod">
          <ac:chgData name="Obstfeld, Amrom E" userId="S::obstfelda@chop.edu::723fc76c-ee2b-4721-b304-153613f0d15a" providerId="AD" clId="Web-{2ECAA473-A7F1-4A23-A969-81F3BD8B8842}" dt="2021-07-11T19:26:46.002" v="21" actId="20577"/>
          <ac:spMkLst>
            <pc:docMk/>
            <pc:sldMk cId="2650656418" sldId="414"/>
            <ac:spMk id="28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In this session we'll begin to tackle one of the fundamental issues in data analysis and that is the process of transforming, or wrangling, your data set. </a:t>
            </a:r>
            <a:endParaRPr lang="en-US" dirty="0"/>
          </a:p>
        </p:txBody>
      </p:sp>
    </p:spTree>
    <p:extLst>
      <p:ext uri="{BB962C8B-B14F-4D97-AF65-F5344CB8AC3E}">
        <p14:creationId xmlns:p14="http://schemas.microsoft.com/office/powerpoint/2010/main" val="3359621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Another feature of the dplyr approach to data manipulation</a:t>
            </a:r>
            <a:r>
              <a:rPr lang="en-US" baseline="0" dirty="0"/>
              <a:t> is that each function in the package is tuned to do one thing, meaning to change the data in one way. </a:t>
            </a:r>
          </a:p>
          <a:p>
            <a:pPr marL="158750" indent="0">
              <a:buNone/>
            </a:pPr>
            <a:r>
              <a:rPr lang="en-US" baseline="0" dirty="0"/>
              <a:t>What this means is that if you have several changes you need to make to the dataset - you won't be applying one function to get it to the end result as you see on this slide.</a:t>
            </a:r>
          </a:p>
        </p:txBody>
      </p:sp>
    </p:spTree>
    <p:extLst>
      <p:ext uri="{BB962C8B-B14F-4D97-AF65-F5344CB8AC3E}">
        <p14:creationId xmlns:p14="http://schemas.microsoft.com/office/powerpoint/2010/main" val="906025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Rather a typical workflow involves making one tweak to the data at a time, going through a sequence of steps, each one carried out by one function to get you to the final tidy dataset.</a:t>
            </a:r>
            <a:endParaRPr lang="en-US" dirty="0"/>
          </a:p>
        </p:txBody>
      </p:sp>
    </p:spTree>
    <p:extLst>
      <p:ext uri="{BB962C8B-B14F-4D97-AF65-F5344CB8AC3E}">
        <p14:creationId xmlns:p14="http://schemas.microsoft.com/office/powerpoint/2010/main" val="3141107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dplyr functions in your data analysis</a:t>
            </a:r>
            <a:r>
              <a:rPr lang="en-US" baseline="0" dirty="0"/>
              <a:t> </a:t>
            </a:r>
            <a:r>
              <a:rPr lang="en-US" dirty="0"/>
              <a:t>is that dplyr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which will be followed by additional arguments that basically serve as instructions to the function on how to operate on the data frame. The output of dplyr functions is always another data frame. </a:t>
            </a:r>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is often the first step in an analysis.</a:t>
            </a:r>
          </a:p>
        </p:txBody>
      </p:sp>
    </p:spTree>
    <p:extLst>
      <p:ext uri="{BB962C8B-B14F-4D97-AF65-F5344CB8AC3E}">
        <p14:creationId xmlns:p14="http://schemas.microsoft.com/office/powerpoint/2010/main" val="3004969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just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So let's take a look at the syntax. You can see here that select() conforms to the</a:t>
            </a:r>
            <a:r>
              <a:rPr lang="en-US" sz="600" baseline="0" dirty="0">
                <a:solidFill>
                  <a:schemeClr val="dk1"/>
                </a:solidFill>
                <a:latin typeface="Calibri"/>
                <a:ea typeface="Calibri"/>
                <a:cs typeface="Calibri"/>
                <a:sym typeface="Calibri"/>
              </a:rPr>
              <a:t> syntax of all dplyr functions.</a:t>
            </a:r>
            <a:endParaRPr lang="en-US" sz="600" dirty="0">
              <a:solidFill>
                <a:schemeClr val="dk1"/>
              </a:solidFill>
              <a:latin typeface="Calibri"/>
              <a:ea typeface="Calibri"/>
              <a:cs typeface="Calibri"/>
              <a:sym typeface="Calibri"/>
            </a:endParaRPr>
          </a:p>
          <a:p>
            <a:pPr marL="0" indent="0">
              <a:lnSpc>
                <a:spcPct val="115000"/>
              </a:lnSpc>
              <a:buClr>
                <a:schemeClr val="dk1"/>
              </a:buClr>
              <a:buNone/>
            </a:pPr>
            <a:endParaRPr lang="en-US"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For example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Also by the way you if</a:t>
            </a:r>
            <a:r>
              <a:rPr lang="en-US" sz="600" baseline="0" dirty="0">
                <a:solidFill>
                  <a:schemeClr val="dk1"/>
                </a:solidFill>
                <a:latin typeface="Calibri"/>
                <a:ea typeface="Calibri"/>
                <a:cs typeface="Calibri"/>
                <a:sym typeface="Calibri"/>
              </a:rPr>
              <a:t> you put a little minus sign before the name of the column then select will actually EXCLUDE that column from the output.</a:t>
            </a:r>
          </a:p>
          <a:p>
            <a:pPr marL="0" indent="0">
              <a:buNone/>
            </a:pPr>
            <a:endParaRPr lang="en-US" sz="600" baseline="0" dirty="0">
              <a:solidFill>
                <a:schemeClr val="dk1"/>
              </a:solidFill>
              <a:latin typeface="Calibri"/>
              <a:cs typeface="Calibri"/>
              <a:sym typeface="Calibri"/>
            </a:endParaRPr>
          </a:p>
          <a:p>
            <a:pPr marL="0" indent="0">
              <a:buNone/>
            </a:pPr>
            <a:r>
              <a:rPr lang="en-US" sz="600" baseline="0" dirty="0">
                <a:solidFill>
                  <a:schemeClr val="dk1"/>
                </a:solidFill>
                <a:latin typeface="Calibri"/>
                <a:cs typeface="Calibri"/>
                <a:sym typeface="Calibri"/>
              </a:rPr>
              <a:t>So in this example we put a minus sign in front of column name </a:t>
            </a:r>
            <a:r>
              <a:rPr lang="en-US" sz="600" baseline="0" dirty="0" err="1">
                <a:solidFill>
                  <a:schemeClr val="dk1"/>
                </a:solidFill>
                <a:latin typeface="Calibri"/>
                <a:cs typeface="Calibri"/>
                <a:sym typeface="Calibri"/>
              </a:rPr>
              <a:t>mrn</a:t>
            </a:r>
            <a:r>
              <a:rPr lang="en-US" sz="600" baseline="0" dirty="0">
                <a:solidFill>
                  <a:schemeClr val="dk1"/>
                </a:solidFill>
                <a:latin typeface="Calibri"/>
                <a:cs typeface="Calibri"/>
                <a:sym typeface="Calibri"/>
              </a:rPr>
              <a:t> and </a:t>
            </a:r>
            <a:r>
              <a:rPr lang="en-US" sz="600" baseline="0" dirty="0" err="1">
                <a:solidFill>
                  <a:schemeClr val="dk1"/>
                </a:solidFill>
                <a:latin typeface="Calibri"/>
                <a:cs typeface="Calibri"/>
                <a:sym typeface="Calibri"/>
              </a:rPr>
              <a:t>last_name</a:t>
            </a:r>
            <a:r>
              <a:rPr lang="en-US" sz="600" baseline="0" dirty="0">
                <a:solidFill>
                  <a:schemeClr val="dk1"/>
                </a:solidFill>
                <a:latin typeface="Calibri"/>
                <a:cs typeface="Calibri"/>
                <a:sym typeface="Calibri"/>
              </a:rPr>
              <a:t>, and the snippet of </a:t>
            </a:r>
            <a:r>
              <a:rPr lang="en-US" sz="600" baseline="0" dirty="0" err="1">
                <a:solidFill>
                  <a:schemeClr val="dk1"/>
                </a:solidFill>
                <a:latin typeface="Calibri"/>
                <a:cs typeface="Calibri"/>
                <a:sym typeface="Calibri"/>
              </a:rPr>
              <a:t>covid_testing</a:t>
            </a:r>
            <a:r>
              <a:rPr lang="en-US" sz="600" baseline="0" dirty="0">
                <a:solidFill>
                  <a:schemeClr val="dk1"/>
                </a:solidFill>
                <a:latin typeface="Calibri"/>
                <a:cs typeface="Calibri"/>
                <a:sym typeface="Calibri"/>
              </a:rPr>
              <a:t> in the output only retains the </a:t>
            </a:r>
            <a:r>
              <a:rPr lang="en-US" sz="600" baseline="0" dirty="0" err="1">
                <a:solidFill>
                  <a:schemeClr val="dk1"/>
                </a:solidFill>
                <a:latin typeface="Calibri"/>
                <a:cs typeface="Calibri"/>
                <a:sym typeface="Calibri"/>
              </a:rPr>
              <a:t>first_name</a:t>
            </a:r>
            <a:r>
              <a:rPr lang="en-US" sz="600" baseline="0" dirty="0">
                <a:solidFill>
                  <a:schemeClr val="dk1"/>
                </a:solidFill>
                <a:latin typeface="Calibri"/>
                <a:cs typeface="Calibri"/>
                <a:sym typeface="Calibri"/>
              </a:rPr>
              <a:t> and gender columns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51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mentioned earlier that select actually has a bunch of helper functions that are there if you want</a:t>
            </a:r>
            <a:r>
              <a:rPr lang="en-US" baseline="0" dirty="0"/>
              <a:t> to use a shortcut rather than writing out all the columns you want. So you can do term matching, you can select all columns between two columns, like the third through the tenth.</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a complete list, see the select() section on the dplyr </a:t>
            </a:r>
            <a:r>
              <a:rPr lang="en-US" dirty="0" err="1"/>
              <a:t>cheatsheet</a:t>
            </a:r>
            <a:r>
              <a:rPr lang="en-US" dirty="0"/>
              <a:t> in your appendix</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here we go we have another your turn. </a:t>
            </a:r>
          </a:p>
          <a:p>
            <a:pPr marL="158750" indent="0">
              <a:buNone/>
            </a:pPr>
            <a:endParaRPr lang="en-US" dirty="0"/>
          </a:p>
          <a:p>
            <a:pPr marL="158750" indent="0">
              <a:buNone/>
            </a:pPr>
            <a:r>
              <a:rPr lang="en-US" dirty="0"/>
              <a:t>For this exercise use the first code chunk to see if you can use the select function to select just the </a:t>
            </a:r>
            <a:r>
              <a:rPr lang="en-US" dirty="0" err="1"/>
              <a:t>first_name</a:t>
            </a:r>
            <a:r>
              <a:rPr lang="en-US" dirty="0"/>
              <a:t> column from the COVID testing data set .
Use that second code chunk 2 remove the </a:t>
            </a:r>
            <a:r>
              <a:rPr lang="en-US" dirty="0" err="1"/>
              <a:t>first_name</a:t>
            </a:r>
            <a:r>
              <a:rPr lang="en-US" dirty="0"/>
              <a:t> column. </a:t>
            </a:r>
          </a:p>
        </p:txBody>
      </p:sp>
    </p:spTree>
    <p:extLst>
      <p:ext uri="{BB962C8B-B14F-4D97-AF65-F5344CB8AC3E}">
        <p14:creationId xmlns:p14="http://schemas.microsoft.com/office/powerpoint/2010/main" val="2549823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741946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that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Recall that all dplyr functions hew to a common syntax and filter is no exception</a:t>
            </a:r>
            <a:r>
              <a:rPr lang="en-US" baseline="0" dirty="0"/>
              <a:t> </a:t>
            </a:r>
            <a:r>
              <a:rPr lang="en-US" baseline="0" dirty="0">
                <a:sym typeface="Wingdings" panose="05000000000000000000" pitchFamily="2" charset="2"/>
              </a:rPr>
              <a:t></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46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to the right hand sides and if it’s the same, then return TRUE. The double equals is called the comparison operator. In contrast, a single equals sign sets a variable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a:t>
            </a:r>
            <a:r>
              <a:rPr lang="en-US" baseline="0"/>
              <a:t>green rectangle. </a:t>
            </a:r>
            <a:r>
              <a:rPr lang="en-US" baseline="0" dirty="0"/>
              <a:t>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There</a:t>
            </a:r>
            <a:r>
              <a:rPr lang="en-US" sz="600" baseline="0" dirty="0">
                <a:solidFill>
                  <a:schemeClr val="dk1"/>
                </a:solidFill>
                <a:latin typeface="Calibri"/>
                <a:ea typeface="Calibri"/>
                <a:cs typeface="Calibri"/>
                <a:sym typeface="Calibri"/>
              </a:rPr>
              <a:t> are more here that we won't get into at the moment.</a:t>
            </a:r>
            <a:endParaRPr lang="en-US"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Alright</a:t>
            </a:r>
            <a:r>
              <a:rPr lang="en-US" baseline="0" dirty="0"/>
              <a:t> POP QUIZ, let's see if we can predict what R will say</a:t>
            </a:r>
          </a:p>
          <a:p>
            <a:pPr marL="158750" indent="0">
              <a:buNone/>
            </a:pPr>
            <a:endParaRPr lang="en-US" baseline="0" dirty="0"/>
          </a:p>
          <a:p>
            <a:pPr marL="158750" indent="0">
              <a:buNone/>
            </a:pPr>
            <a:r>
              <a:rPr lang="en-US" baseline="0" dirty="0"/>
              <a:t>If we type into the console 1 ==1, what is the output from R? put your answer in the chat</a:t>
            </a:r>
          </a:p>
          <a:p>
            <a:pPr marL="158750" indent="0">
              <a:buNone/>
            </a:pPr>
            <a:endParaRPr lang="en-US" baseline="0" dirty="0"/>
          </a:p>
          <a:p>
            <a:pPr marL="158750" indent="0">
              <a:buNone/>
            </a:pPr>
            <a:r>
              <a:rPr lang="en-US" baseline="0" dirty="0"/>
              <a:t>R will output a TRUE</a:t>
            </a:r>
            <a:endParaRPr lang="en-US" dirty="0"/>
          </a:p>
        </p:txBody>
      </p:sp>
    </p:spTree>
    <p:extLst>
      <p:ext uri="{BB962C8B-B14F-4D97-AF65-F5344CB8AC3E}">
        <p14:creationId xmlns:p14="http://schemas.microsoft.com/office/powerpoint/2010/main" val="1008098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is the generalized data science pipeline</a:t>
            </a:r>
            <a:r>
              <a:rPr lang="en-US" baseline="0" dirty="0"/>
              <a:t> that was introduced to you yesterday. The functions we'll be learning about fit specifically in the "tidy" and "transform" portions of this workflow. </a:t>
            </a:r>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3</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How about this, if we type 3 != 1, will we get a TRUE</a:t>
            </a:r>
            <a:r>
              <a:rPr lang="en-US" baseline="0" dirty="0"/>
              <a:t> or a FALSE</a:t>
            </a:r>
          </a:p>
          <a:p>
            <a:pPr marL="158750" indent="0">
              <a:buNone/>
            </a:pPr>
            <a:endParaRPr lang="en-US" baseline="0" dirty="0"/>
          </a:p>
          <a:p>
            <a:pPr marL="158750" indent="0">
              <a:buNone/>
            </a:pPr>
            <a:r>
              <a:rPr lang="en-US" baseline="0" dirty="0"/>
              <a:t>Let's try it in our </a:t>
            </a:r>
            <a:r>
              <a:rPr lang="en-US" baseline="0" dirty="0" err="1"/>
              <a:t>Rstudio</a:t>
            </a:r>
            <a:r>
              <a:rPr lang="en-US" baseline="0" dirty="0"/>
              <a:t> console</a:t>
            </a:r>
          </a:p>
          <a:p>
            <a:pPr marL="158750" indent="0">
              <a:buNone/>
            </a:pPr>
            <a:endParaRPr lang="en-US" baseline="0" dirty="0"/>
          </a:p>
          <a:p>
            <a:pPr marL="158750" indent="0">
              <a:buNone/>
            </a:pPr>
            <a:r>
              <a:rPr lang="en-US" baseline="0" dirty="0"/>
              <a:t>This is TRUE as well</a:t>
            </a:r>
            <a:endParaRPr lang="en-US" dirty="0"/>
          </a:p>
        </p:txBody>
      </p:sp>
    </p:spTree>
    <p:extLst>
      <p:ext uri="{BB962C8B-B14F-4D97-AF65-F5344CB8AC3E}">
        <p14:creationId xmlns:p14="http://schemas.microsoft.com/office/powerpoint/2010/main" val="3932959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filter() is only one of many functions that dplyr</a:t>
            </a:r>
            <a:r>
              <a:rPr lang="en-US" baseline="0" dirty="0"/>
              <a:t> provides to allow you to extract the rows you want from your data. For a more comprehensive sampling </a:t>
            </a:r>
            <a:r>
              <a:rPr lang="en-US" dirty="0"/>
              <a:t>see the Manipulate cases section on the dplyr </a:t>
            </a:r>
            <a:r>
              <a:rPr lang="en-US" dirty="0" err="1"/>
              <a:t>cheatsheet</a:t>
            </a:r>
            <a:r>
              <a:rPr lang="en-US" dirty="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why don’t we try to put this into action. Shift over to</a:t>
            </a:r>
            <a:r>
              <a:rPr lang="en-US" baseline="0" dirty="0"/>
              <a:t> </a:t>
            </a:r>
            <a:r>
              <a:rPr lang="en-US" baseline="0" dirty="0" err="1"/>
              <a:t>Rstudio</a:t>
            </a:r>
            <a:r>
              <a:rPr lang="en-US" baseline="0" dirty="0"/>
              <a:t> cloud, go to Your Turn 3 in the </a:t>
            </a:r>
            <a:r>
              <a:rPr lang="en-US" baseline="0" dirty="0" err="1"/>
              <a:t>rmarkdown</a:t>
            </a:r>
            <a:r>
              <a:rPr lang="en-US" baseline="0" dirty="0"/>
              <a:t> document and work through the exercise</a:t>
            </a:r>
            <a:endParaRPr lang="en-US" dirty="0"/>
          </a:p>
        </p:txBody>
      </p:sp>
    </p:spTree>
    <p:extLst>
      <p:ext uri="{BB962C8B-B14F-4D97-AF65-F5344CB8AC3E}">
        <p14:creationId xmlns:p14="http://schemas.microsoft.com/office/powerpoint/2010/main" val="13485031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3214925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972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1253350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let's quickly review</a:t>
            </a:r>
            <a:r>
              <a:rPr lang="en-US" baseline="0" dirty="0"/>
              <a:t> what we mean by a tidy dataset. By definition it essentially describes a data set in which </a:t>
            </a:r>
          </a:p>
          <a:p>
            <a:pPr marL="0" indent="0">
              <a:buFont typeface="Arial" panose="020B0604020202020204" pitchFamily="34" charset="0"/>
              <a:buNone/>
            </a:pPr>
            <a:r>
              <a:rPr lang="en-US" baseline="0" dirty="0">
                <a:sym typeface="Wingdings" panose="05000000000000000000" pitchFamily="2" charset="2"/>
              </a:rPr>
              <a:t> </a:t>
            </a:r>
            <a:r>
              <a:rPr lang="en-US" baseline="0" dirty="0"/>
              <a:t>variables or features are recorded in columns</a:t>
            </a:r>
            <a:endParaRPr lang="en-US" baseline="0" dirty="0">
              <a:sym typeface="Wingdings" panose="05000000000000000000" pitchFamily="2" charset="2"/>
            </a:endParaRPr>
          </a:p>
          <a:p>
            <a:pPr marL="0" indent="0">
              <a:buFont typeface="Arial" panose="020B0604020202020204" pitchFamily="34" charset="0"/>
              <a:buNone/>
            </a:pPr>
            <a:r>
              <a:rPr lang="en-US" baseline="0" dirty="0">
                <a:sym typeface="Wingdings" panose="05000000000000000000" pitchFamily="2" charset="2"/>
              </a:rPr>
              <a:t> Each row represents a single observation </a:t>
            </a:r>
          </a:p>
          <a:p>
            <a:pPr marL="0" indent="0">
              <a:buFont typeface="Arial" panose="020B0604020202020204" pitchFamily="34" charset="0"/>
              <a:buNone/>
            </a:pPr>
            <a:r>
              <a:rPr lang="en-US" baseline="0" dirty="0">
                <a:sym typeface="Wingdings" panose="05000000000000000000" pitchFamily="2" charset="2"/>
              </a:rPr>
              <a:t> And finally each cell contains only one value.</a:t>
            </a:r>
          </a:p>
          <a:p>
            <a:pPr marL="0" indent="0">
              <a:buFont typeface="Arial" panose="020B0604020202020204" pitchFamily="34" charset="0"/>
              <a:buNone/>
            </a:pPr>
            <a:r>
              <a:rPr lang="en-US" dirty="0"/>
              <a:t>This</a:t>
            </a:r>
            <a:r>
              <a:rPr lang="en-US" baseline="0" dirty="0"/>
              <a:t> is admittedly somewhat abstract. The way that I think about it is that a tidy data set is one that is at the point where it is cleaned up and ready to be analyzed either using statistical analysis or through a visualization. </a:t>
            </a:r>
          </a:p>
          <a:p>
            <a:pPr marL="0" indent="0">
              <a:buFont typeface="Arial" panose="020B0604020202020204" pitchFamily="34" charset="0"/>
              <a:buNone/>
            </a:pPr>
            <a:r>
              <a:rPr lang="en-US" baseline="0" dirty="0"/>
              <a:t>The opposite is a messy data frame which is generally how data comes at us in the real world. Its basically in a form that makes it difficult or impossible to analyze without processing.</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start the session with a Your Turn.</a:t>
            </a:r>
            <a:r>
              <a:rPr lang="en-US" baseline="0" dirty="0"/>
              <a:t> Let's head on over to the Cloud </a:t>
            </a:r>
            <a:r>
              <a:rPr lang="en-US" baseline="0" dirty="0" err="1"/>
              <a:t>Rstudio</a:t>
            </a:r>
            <a:r>
              <a:rPr lang="en-US" baseline="0" dirty="0"/>
              <a:t> instance and open the R markdown file called 04-Transform.Rmd and load the </a:t>
            </a:r>
            <a:r>
              <a:rPr lang="en-US" baseline="0" dirty="0" err="1"/>
              <a:t>covid</a:t>
            </a:r>
            <a:r>
              <a:rPr lang="en-US" baseline="0" dirty="0"/>
              <a:t> testing dataset. </a:t>
            </a:r>
          </a:p>
          <a:p>
            <a:pPr marL="0" indent="0">
              <a:buNone/>
            </a:pPr>
            <a:r>
              <a:rPr lang="en-US" baseline="0" dirty="0"/>
              <a:t>(in </a:t>
            </a:r>
            <a:r>
              <a:rPr lang="en-US" baseline="0" dirty="0" err="1"/>
              <a:t>Rstudio</a:t>
            </a:r>
            <a:r>
              <a:rPr lang="en-US" baseline="0" dirty="0"/>
              <a:t>)</a:t>
            </a:r>
          </a:p>
          <a:p>
            <a:pPr marL="0" indent="0">
              <a:buNone/>
            </a:pPr>
            <a:r>
              <a:rPr lang="en-US" baseline="0" dirty="0"/>
              <a:t>This can be done by going to the lower right pane under the "file" tab, navigating to the exercises folder and selecting the 04-Transform.Rmd file.</a:t>
            </a:r>
          </a:p>
          <a:p>
            <a:pPr marL="0" indent="0">
              <a:buNone/>
            </a:pPr>
            <a:endParaRPr lang="en-US" baseline="0" dirty="0"/>
          </a:p>
          <a:p>
            <a:pPr marL="0" indent="0">
              <a:buNone/>
            </a:pPr>
            <a:r>
              <a:rPr lang="en-US" baseline="0" dirty="0"/>
              <a:t>After that go to the first code chunk which is called "setup" and press the play button</a:t>
            </a: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99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And as a quick </a:t>
            </a:r>
            <a:r>
              <a:rPr lang="en-US" dirty="0" err="1"/>
              <a:t>followup</a:t>
            </a:r>
            <a:r>
              <a:rPr lang="en-US" dirty="0"/>
              <a:t> how can you tell that you were successful in loading the </a:t>
            </a:r>
            <a:r>
              <a:rPr lang="en-US" dirty="0" err="1"/>
              <a:t>covid_testing</a:t>
            </a:r>
            <a:r>
              <a:rPr lang="en-US" dirty="0"/>
              <a:t> data set into memory\, and you have 4 choices:</a:t>
            </a:r>
          </a:p>
          <a:p>
            <a:pPr marL="0" indent="0">
              <a:buNone/>
            </a:pPr>
            <a:endParaRPr lang="en-US" dirty="0"/>
          </a:p>
          <a:p>
            <a:pPr marL="0" indent="0">
              <a:buNone/>
            </a:pPr>
            <a:r>
              <a:rPr lang="en-US" dirty="0"/>
              <a:t>1 The code that imported</a:t>
            </a:r>
            <a:r>
              <a:rPr lang="en-US" baseline="0" dirty="0"/>
              <a:t> the data set didn’t yield an error</a:t>
            </a:r>
          </a:p>
          <a:p>
            <a:pPr marL="0" indent="0">
              <a:buNone/>
            </a:pPr>
            <a:r>
              <a:rPr lang="en-US" baseline="0" dirty="0"/>
              <a:t>2 code that references the </a:t>
            </a:r>
            <a:r>
              <a:rPr lang="en-US" baseline="0" dirty="0" err="1"/>
              <a:t>covid_testing</a:t>
            </a:r>
            <a:r>
              <a:rPr lang="en-US" baseline="0" dirty="0"/>
              <a:t> data set runs without an error</a:t>
            </a:r>
          </a:p>
          <a:p>
            <a:pPr marL="0" indent="0">
              <a:buNone/>
            </a:pPr>
            <a:r>
              <a:rPr lang="en-US" baseline="0" dirty="0"/>
              <a:t>3. You can see the </a:t>
            </a:r>
            <a:r>
              <a:rPr lang="en-US" baseline="0" dirty="0" err="1"/>
              <a:t>covid_testing</a:t>
            </a:r>
            <a:r>
              <a:rPr lang="en-US" baseline="0" dirty="0"/>
              <a:t> object in your environment pane</a:t>
            </a:r>
          </a:p>
          <a:p>
            <a:pPr marL="0" indent="0">
              <a:buNone/>
            </a:pPr>
            <a:r>
              <a:rPr lang="en-US" baseline="0" dirty="0"/>
              <a:t>Or 4 all of the above.</a:t>
            </a:r>
          </a:p>
          <a:p>
            <a:pPr marL="0" indent="0">
              <a:buNone/>
            </a:pPr>
            <a:r>
              <a:rPr lang="en-US" baseline="0" dirty="0"/>
              <a:t>Put your answer in the chat window</a:t>
            </a:r>
          </a:p>
          <a:p>
            <a:pPr marL="0" indent="0">
              <a:buNone/>
            </a:pPr>
            <a:endParaRPr lang="en-US" baseline="0" dirty="0"/>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6559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dplyr package. The dplyr package is a workhorse for data transformation and since its part of the </a:t>
            </a:r>
            <a:r>
              <a:rPr lang="en-US" baseline="0" dirty="0" err="1"/>
              <a:t>tidyverse</a:t>
            </a:r>
            <a:r>
              <a:rPr lang="en-US" baseline="0" dirty="0"/>
              <a:t> meta-package you just loaded it with the code chunk from the Your Turn.</a:t>
            </a:r>
            <a:endParaRPr lang="en-US" dirty="0"/>
          </a:p>
          <a:p>
            <a:pPr marL="0" indent="0">
              <a:buNone/>
            </a:pPr>
            <a:endParaRPr lang="en-US" dirty="0"/>
          </a:p>
          <a:p>
            <a:pPr marL="0" indent="0">
              <a:buNone/>
            </a:pP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 in dplyr.</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aseline="0" dirty="0">
                <a:latin typeface="Calibri"/>
                <a:ea typeface="Calibri"/>
                <a:cs typeface="Calibri"/>
                <a:sym typeface="Calibri"/>
              </a:rPr>
              <a:t>This session is about getting to know these functions. Data wrangling can require a lot of different manipulations and dplyr has a wealth of functions to help you with this, but most data wrangling in my experience will involve one of these four actions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800" baseline="0" dirty="0">
              <a:latin typeface="Calibri"/>
              <a:ea typeface="Calibri"/>
              <a:cs typeface="Calibri"/>
              <a:sym typeface="Calibri"/>
            </a:endParaRPr>
          </a:p>
          <a:p>
            <a:pPr marL="0" indent="0">
              <a:buNone/>
            </a:pPr>
            <a:r>
              <a:rPr lang="en-US" sz="800" baseline="0" dirty="0">
                <a:latin typeface="Calibri"/>
                <a:cs typeface="Calibri"/>
                <a:sym typeface="Calibri"/>
              </a:rPr>
              <a:t>Starting with the raw data, </a:t>
            </a:r>
            <a:r>
              <a:rPr lang="en-US" sz="800" baseline="0" dirty="0" err="1">
                <a:latin typeface="Calibri"/>
                <a:cs typeface="Calibri"/>
                <a:sym typeface="Calibri"/>
              </a:rPr>
              <a:t>youll</a:t>
            </a:r>
            <a:r>
              <a:rPr lang="en-US" sz="800" baseline="0" dirty="0">
                <a:latin typeface="Calibri"/>
                <a:cs typeface="Calibri"/>
                <a:sym typeface="Calibri"/>
              </a:rPr>
              <a:t> need to choose the columns you want, define and extract the rows of interest, you will likely need to derive new calculated columns and finally often we have to aggregate data with a summary.</a:t>
            </a:r>
          </a:p>
          <a:p>
            <a:pPr marL="0" indent="0">
              <a:buNone/>
            </a:pPr>
            <a:r>
              <a:rPr lang="en-US" sz="800" baseline="0" dirty="0">
                <a:latin typeface="Calibri"/>
                <a:cs typeface="Calibri"/>
                <a:sym typeface="Wingdings" panose="05000000000000000000" pitchFamily="2" charset="2"/>
              </a:rPr>
              <a:t></a:t>
            </a:r>
          </a:p>
          <a:p>
            <a:pPr marL="0" indent="0">
              <a:buNone/>
            </a:pPr>
            <a:r>
              <a:rPr lang="en-US" sz="800" baseline="0" dirty="0">
                <a:latin typeface="Calibri"/>
                <a:cs typeface="Calibri"/>
                <a:sym typeface="Wingdings" panose="05000000000000000000" pitchFamily="2" charset="2"/>
              </a:rPr>
              <a:t>Dplyr implements four functions that handle each of these actions, Select, Filter, Mutate, and Summarize. In this session we'll be discussing the first 3, and the last one will be covered in the next one.</a:t>
            </a: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8.pn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672840" y="614555"/>
            <a:ext cx="4846320"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9281675" y="6508679"/>
            <a:ext cx="2804134" cy="30822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82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86209399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11/18/21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extLst>
      <p:ext uri="{BB962C8B-B14F-4D97-AF65-F5344CB8AC3E}">
        <p14:creationId xmlns:p14="http://schemas.microsoft.com/office/powerpoint/2010/main" val="200617558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39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11" name="Straight Connector 10"/>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6" name="Straight Connector 5"/>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574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9" name="Straight Connector 8"/>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1771044" y="652840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extLst>
      <p:ext uri="{BB962C8B-B14F-4D97-AF65-F5344CB8AC3E}">
        <p14:creationId xmlns:p14="http://schemas.microsoft.com/office/powerpoint/2010/main" val="254976698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a:off x="18803"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
        <p:nvSpPr>
          <p:cNvPr id="8" name="Freeform 7"/>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20863046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hape 44"/>
          <p:cNvSpPr>
            <a:spLocks noGrp="1"/>
          </p:cNvSpPr>
          <p:nvPr>
            <p:ph type="body" sz="quarter" idx="13"/>
          </p:nvPr>
        </p:nvSpPr>
        <p:spPr>
          <a:xfrm>
            <a:off x="1193800" y="4000500"/>
            <a:ext cx="9810750" cy="369332"/>
          </a:xfrm>
          <a:prstGeom prst="rect">
            <a:avLst/>
          </a:prstGeom>
        </p:spPr>
        <p:txBody>
          <a:bodyPr anchor="t">
            <a:spAutoFit/>
          </a:bodyPr>
          <a:lstStyle>
            <a:lvl1pPr marL="0" indent="0" algn="ctr">
              <a:spcBef>
                <a:spcPts val="0"/>
              </a:spcBef>
              <a:buSzTx/>
              <a:buNone/>
              <a:defRPr sz="2400">
                <a:solidFill>
                  <a:srgbClr val="535353"/>
                </a:solidFill>
              </a:defRPr>
            </a:lvl1pPr>
          </a:lstStyle>
          <a:p>
            <a:r>
              <a:t>–Johnny Appleseed</a:t>
            </a:r>
          </a:p>
        </p:txBody>
      </p:sp>
      <p:sp>
        <p:nvSpPr>
          <p:cNvPr id="45" name="Shape 45"/>
          <p:cNvSpPr>
            <a:spLocks noGrp="1"/>
          </p:cNvSpPr>
          <p:nvPr>
            <p:ph type="body" sz="quarter" idx="14"/>
          </p:nvPr>
        </p:nvSpPr>
        <p:spPr>
          <a:xfrm>
            <a:off x="1187450" y="2711450"/>
            <a:ext cx="9810750" cy="854080"/>
          </a:xfrm>
          <a:prstGeom prst="rect">
            <a:avLst/>
          </a:prstGeom>
        </p:spPr>
        <p:txBody>
          <a:bodyPr>
            <a:spAutoFit/>
          </a:bodyPr>
          <a:lstStyle>
            <a:lvl1pPr marL="0" indent="0" algn="ctr">
              <a:spcBef>
                <a:spcPts val="0"/>
              </a:spcBef>
              <a:buSzTx/>
              <a:buNone/>
              <a:defRPr sz="5550" i="1">
                <a:solidFill>
                  <a:srgbClr val="005493">
                    <a:alpha val="75000"/>
                  </a:srgbClr>
                </a:solidFill>
              </a:defRPr>
            </a:lvl1pPr>
          </a:lstStyle>
          <a:p>
            <a:r>
              <a:t>“Type a quote here.”</a:t>
            </a:r>
          </a:p>
        </p:txBody>
      </p:sp>
      <p:sp>
        <p:nvSpPr>
          <p:cNvPr id="46" name="Shape 46"/>
          <p:cNvSpPr txBox="1">
            <a:spLocks noGrp="1"/>
          </p:cNvSpPr>
          <p:nvPr>
            <p:ph type="sldNum" sz="quarter" idx="2"/>
          </p:nvPr>
        </p:nvSpPr>
        <p:spPr>
          <a:xfrm>
            <a:off x="8778241" y="6377940"/>
            <a:ext cx="3237386" cy="38245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517132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dirty="0"/>
          </a:p>
        </p:txBody>
      </p:sp>
      <p:sp>
        <p:nvSpPr>
          <p:cNvPr id="11"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5" r:id="rId5"/>
    <p:sldLayoutId id="2147483674" r:id="rId6"/>
    <p:sldLayoutId id="2147483675" r:id="rId7"/>
    <p:sldLayoutId id="2147483677" r:id="rId8"/>
    <p:sldLayoutId id="2147483680" r:id="rId9"/>
    <p:sldLayoutId id="2147483681" r:id="rId10"/>
    <p:sldLayoutId id="2147483682" r:id="rId11"/>
    <p:sldLayoutId id="214748368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0" y="4960137"/>
            <a:ext cx="8229600" cy="1463040"/>
          </a:xfrm>
        </p:spPr>
        <p:txBody>
          <a:bodyPr>
            <a:noAutofit/>
          </a:bodyPr>
          <a:lstStyle/>
          <a:p>
            <a:r>
              <a:rPr lang="en-US" sz="7200" dirty="0">
                <a:solidFill>
                  <a:schemeClr val="tx1">
                    <a:lumMod val="75000"/>
                    <a:lumOff val="25000"/>
                  </a:schemeClr>
                </a:solidFill>
                <a:latin typeface="+mj-lt"/>
              </a:rPr>
              <a:t>Creating a Subset</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solidFill>
                  <a:schemeClr val="tx1">
                    <a:lumMod val="65000"/>
                    <a:lumOff val="35000"/>
                  </a:schemeClr>
                </a:solidFill>
              </a:rPr>
              <a:t>Patrick Mathias</a:t>
            </a:r>
          </a:p>
          <a:p>
            <a:r>
              <a:rPr lang="en-US" sz="2800" dirty="0">
                <a:solidFill>
                  <a:schemeClr val="tx1">
                    <a:lumMod val="65000"/>
                    <a:lumOff val="35000"/>
                  </a:schemeClr>
                </a:solidFill>
              </a:rPr>
              <a:t>Lesson 4</a:t>
            </a:r>
          </a:p>
          <a:p>
            <a:r>
              <a:rPr lang="en-US" sz="2800" dirty="0">
                <a:solidFill>
                  <a:schemeClr val="tx1">
                    <a:lumMod val="65000"/>
                    <a:lumOff val="35000"/>
                  </a:schemeClr>
                </a:solidFill>
              </a:rPr>
              <a:t>DLMP Fall 2021</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4" name="Slide Number Placeholder 3"/>
          <p:cNvSpPr>
            <a:spLocks noGrp="1"/>
          </p:cNvSpPr>
          <p:nvPr>
            <p:ph type="sldNum" idx="12"/>
          </p:nvPr>
        </p:nvSpPr>
        <p:spPr/>
        <p:txBody>
          <a:bodyPr/>
          <a:lstStyle/>
          <a:p>
            <a:fld id="{00000000-1234-1234-1234-123412341234}" type="slidenum">
              <a:rPr lang="en-US" smtClean="0"/>
              <a:pPr/>
              <a:t>10</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Right Arrow 18"/>
          <p:cNvSpPr/>
          <p:nvPr/>
        </p:nvSpPr>
        <p:spPr>
          <a:xfrm>
            <a:off x="5832219" y="3216421"/>
            <a:ext cx="1257932" cy="484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24157" y="2997249"/>
            <a:ext cx="4346363" cy="923330"/>
            <a:chOff x="124157" y="2997249"/>
            <a:chExt cx="4346363" cy="923330"/>
          </a:xfrm>
        </p:grpSpPr>
        <p:sp>
          <p:nvSpPr>
            <p:cNvPr id="21" name="TextBox 20"/>
            <p:cNvSpPr txBox="1"/>
            <p:nvPr/>
          </p:nvSpPr>
          <p:spPr>
            <a:xfrm>
              <a:off x="124157" y="2997249"/>
              <a:ext cx="1165363" cy="923330"/>
            </a:xfrm>
            <a:prstGeom prst="rect">
              <a:avLst/>
            </a:prstGeom>
            <a:noFill/>
          </p:spPr>
          <p:txBody>
            <a:bodyPr wrap="square" rtlCol="0">
              <a:spAutoFit/>
            </a:bodyPr>
            <a:lstStyle/>
            <a:p>
              <a:r>
                <a:rPr lang="en-US" sz="5400" dirty="0"/>
                <a:t>ƒ(</a:t>
              </a:r>
            </a:p>
          </p:txBody>
        </p:sp>
        <p:sp>
          <p:nvSpPr>
            <p:cNvPr id="22" name="TextBox 21"/>
            <p:cNvSpPr txBox="1"/>
            <p:nvPr/>
          </p:nvSpPr>
          <p:spPr>
            <a:xfrm>
              <a:off x="3904772" y="2997249"/>
              <a:ext cx="565748" cy="923330"/>
            </a:xfrm>
            <a:prstGeom prst="rect">
              <a:avLst/>
            </a:prstGeom>
            <a:noFill/>
          </p:spPr>
          <p:txBody>
            <a:bodyPr wrap="square" rtlCol="0">
              <a:spAutoFit/>
            </a:bodyPr>
            <a:lstStyle/>
            <a:p>
              <a:r>
                <a:rPr lang="en-US" sz="5400" dirty="0"/>
                <a:t>)</a:t>
              </a:r>
            </a:p>
          </p:txBody>
        </p:sp>
      </p:grpSp>
      <p:graphicFrame>
        <p:nvGraphicFramePr>
          <p:cNvPr id="24" name="Google Shape;147;p18"/>
          <p:cNvGraphicFramePr/>
          <p:nvPr>
            <p:extLst>
              <p:ext uri="{D42A27DB-BD31-4B8C-83A1-F6EECF244321}">
                <p14:modId xmlns:p14="http://schemas.microsoft.com/office/powerpoint/2010/main" val="598233409"/>
              </p:ext>
            </p:extLst>
          </p:nvPr>
        </p:nvGraphicFramePr>
        <p:xfrm>
          <a:off x="9692779" y="2665483"/>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aphicFrame>
        <p:nvGraphicFramePr>
          <p:cNvPr id="26" name="Google Shape;147;p18"/>
          <p:cNvGraphicFramePr/>
          <p:nvPr>
            <p:extLst>
              <p:ext uri="{D42A27DB-BD31-4B8C-83A1-F6EECF244321}">
                <p14:modId xmlns:p14="http://schemas.microsoft.com/office/powerpoint/2010/main" val="3141248791"/>
              </p:ext>
            </p:extLst>
          </p:nvPr>
        </p:nvGraphicFramePr>
        <p:xfrm>
          <a:off x="914468"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Tree>
    <p:extLst>
      <p:ext uri="{BB962C8B-B14F-4D97-AF65-F5344CB8AC3E}">
        <p14:creationId xmlns:p14="http://schemas.microsoft.com/office/powerpoint/2010/main" val="489047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4" name="Slide Number Placeholder 3"/>
          <p:cNvSpPr>
            <a:spLocks noGrp="1"/>
          </p:cNvSpPr>
          <p:nvPr>
            <p:ph type="sldNum" idx="12"/>
          </p:nvPr>
        </p:nvSpPr>
        <p:spPr/>
        <p:txBody>
          <a:bodyPr/>
          <a:lstStyle/>
          <a:p>
            <a:fld id="{00000000-1234-1234-1234-123412341234}" type="slidenum">
              <a:rPr lang="en-US" smtClean="0"/>
              <a:pPr/>
              <a:t>11</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Bent-Up Arrow 18"/>
          <p:cNvSpPr/>
          <p:nvPr/>
        </p:nvSpPr>
        <p:spPr>
          <a:xfrm rot="10800000" flipH="1">
            <a:off x="3772511" y="2619575"/>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oogle Shape;147;p18"/>
          <p:cNvGraphicFramePr/>
          <p:nvPr>
            <p:extLst>
              <p:ext uri="{D42A27DB-BD31-4B8C-83A1-F6EECF244321}">
                <p14:modId xmlns:p14="http://schemas.microsoft.com/office/powerpoint/2010/main" val="721570717"/>
              </p:ext>
            </p:extLst>
          </p:nvPr>
        </p:nvGraphicFramePr>
        <p:xfrm>
          <a:off x="9263075" y="3324207"/>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pSp>
        <p:nvGrpSpPr>
          <p:cNvPr id="23" name="Group 22"/>
          <p:cNvGrpSpPr/>
          <p:nvPr/>
        </p:nvGrpSpPr>
        <p:grpSpPr>
          <a:xfrm>
            <a:off x="-37896" y="1381592"/>
            <a:ext cx="4054263" cy="2392428"/>
            <a:chOff x="117807" y="2262700"/>
            <a:chExt cx="4054263" cy="2392428"/>
          </a:xfrm>
        </p:grpSpPr>
        <p:graphicFrame>
          <p:nvGraphicFramePr>
            <p:cNvPr id="8" name="Google Shape;147;p18"/>
            <p:cNvGraphicFramePr/>
            <p:nvPr>
              <p:extLst>
                <p:ext uri="{D42A27DB-BD31-4B8C-83A1-F6EECF244321}">
                  <p14:modId xmlns:p14="http://schemas.microsoft.com/office/powerpoint/2010/main" val="1878591864"/>
                </p:ext>
              </p:extLst>
            </p:nvPr>
          </p:nvGraphicFramePr>
          <p:xfrm>
            <a:off x="687121"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
          <p:nvSpPr>
            <p:cNvPr id="21" name="TextBox 20"/>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2" name="TextBox 21"/>
            <p:cNvSpPr txBox="1"/>
            <p:nvPr/>
          </p:nvSpPr>
          <p:spPr>
            <a:xfrm>
              <a:off x="3606322" y="3216421"/>
              <a:ext cx="565748" cy="584775"/>
            </a:xfrm>
            <a:prstGeom prst="rect">
              <a:avLst/>
            </a:prstGeom>
            <a:noFill/>
          </p:spPr>
          <p:txBody>
            <a:bodyPr wrap="square" rtlCol="0">
              <a:spAutoFit/>
            </a:bodyPr>
            <a:lstStyle/>
            <a:p>
              <a:r>
                <a:rPr lang="en-US" sz="3200" dirty="0"/>
                <a:t>)</a:t>
              </a:r>
            </a:p>
          </p:txBody>
        </p:sp>
      </p:grpSp>
      <p:grpSp>
        <p:nvGrpSpPr>
          <p:cNvPr id="12" name="Group 11"/>
          <p:cNvGrpSpPr/>
          <p:nvPr/>
        </p:nvGrpSpPr>
        <p:grpSpPr>
          <a:xfrm>
            <a:off x="3516903" y="3280323"/>
            <a:ext cx="2884236" cy="2392428"/>
            <a:chOff x="117807" y="2262700"/>
            <a:chExt cx="2884236" cy="2392428"/>
          </a:xfrm>
        </p:grpSpPr>
        <p:graphicFrame>
          <p:nvGraphicFramePr>
            <p:cNvPr id="13" name="Google Shape;147;p18"/>
            <p:cNvGraphicFramePr/>
            <p:nvPr>
              <p:extLst>
                <p:ext uri="{D42A27DB-BD31-4B8C-83A1-F6EECF244321}">
                  <p14:modId xmlns:p14="http://schemas.microsoft.com/office/powerpoint/2010/main" val="591981325"/>
                </p:ext>
              </p:extLst>
            </p:nvPr>
          </p:nvGraphicFramePr>
          <p:xfrm>
            <a:off x="687121" y="2262700"/>
            <a:ext cx="1919191" cy="2392428"/>
          </p:xfrm>
          <a:graphic>
            <a:graphicData uri="http://schemas.openxmlformats.org/drawingml/2006/table">
              <a:tbl>
                <a:tblPr firstRow="1" bandRow="1">
                  <a:tableStyleId>{284E427A-3D55-4303-BF80-6455036E1DE7}</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440921598"/>
                    </a:ext>
                  </a:extLst>
                </a:tr>
              </a:tbl>
            </a:graphicData>
          </a:graphic>
        </p:graphicFrame>
        <p:sp>
          <p:nvSpPr>
            <p:cNvPr id="14" name="TextBox 1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15" name="TextBox 14"/>
            <p:cNvSpPr txBox="1"/>
            <p:nvPr/>
          </p:nvSpPr>
          <p:spPr>
            <a:xfrm>
              <a:off x="2606312" y="3216421"/>
              <a:ext cx="395731" cy="584775"/>
            </a:xfrm>
            <a:prstGeom prst="rect">
              <a:avLst/>
            </a:prstGeom>
            <a:noFill/>
          </p:spPr>
          <p:txBody>
            <a:bodyPr wrap="square" rtlCol="0">
              <a:spAutoFit/>
            </a:bodyPr>
            <a:lstStyle/>
            <a:p>
              <a:r>
                <a:rPr lang="en-US" sz="3200" dirty="0"/>
                <a:t>)</a:t>
              </a:r>
            </a:p>
          </p:txBody>
        </p:sp>
      </p:grpSp>
      <p:sp>
        <p:nvSpPr>
          <p:cNvPr id="16" name="Bent-Up Arrow 15"/>
          <p:cNvSpPr/>
          <p:nvPr/>
        </p:nvSpPr>
        <p:spPr>
          <a:xfrm rot="5400000" flipH="1">
            <a:off x="5847397" y="2627700"/>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347481" y="1822820"/>
            <a:ext cx="2671405" cy="1594952"/>
            <a:chOff x="117807" y="2622031"/>
            <a:chExt cx="2671405" cy="1594952"/>
          </a:xfrm>
        </p:grpSpPr>
        <p:graphicFrame>
          <p:nvGraphicFramePr>
            <p:cNvPr id="18" name="Google Shape;147;p18"/>
            <p:cNvGraphicFramePr/>
            <p:nvPr>
              <p:extLst>
                <p:ext uri="{D42A27DB-BD31-4B8C-83A1-F6EECF244321}">
                  <p14:modId xmlns:p14="http://schemas.microsoft.com/office/powerpoint/2010/main" val="1436196305"/>
                </p:ext>
              </p:extLst>
            </p:nvPr>
          </p:nvGraphicFramePr>
          <p:xfrm>
            <a:off x="579733" y="2622031"/>
            <a:ext cx="1919191" cy="1594952"/>
          </p:xfrm>
          <a:graphic>
            <a:graphicData uri="http://schemas.openxmlformats.org/drawingml/2006/table">
              <a:tbl>
                <a:tblPr firstRow="1" bandRow="1">
                  <a:tableStyleId>{69C7853C-536D-4A76-A0AE-DD22124D55A5}</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27049003"/>
                    </a:ext>
                  </a:extLst>
                </a:tr>
              </a:tbl>
            </a:graphicData>
          </a:graphic>
        </p:graphicFrame>
        <p:sp>
          <p:nvSpPr>
            <p:cNvPr id="24" name="TextBox 2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5" name="TextBox 24"/>
            <p:cNvSpPr txBox="1"/>
            <p:nvPr/>
          </p:nvSpPr>
          <p:spPr>
            <a:xfrm>
              <a:off x="2491894" y="3216421"/>
              <a:ext cx="297318" cy="584775"/>
            </a:xfrm>
            <a:prstGeom prst="rect">
              <a:avLst/>
            </a:prstGeom>
            <a:noFill/>
          </p:spPr>
          <p:txBody>
            <a:bodyPr wrap="square" rtlCol="0">
              <a:spAutoFit/>
            </a:bodyPr>
            <a:lstStyle/>
            <a:p>
              <a:r>
                <a:rPr lang="en-US" sz="3200" dirty="0"/>
                <a:t>)</a:t>
              </a:r>
            </a:p>
          </p:txBody>
        </p:sp>
      </p:grpSp>
      <p:sp>
        <p:nvSpPr>
          <p:cNvPr id="26" name="Bent-Up Arrow 25"/>
          <p:cNvSpPr/>
          <p:nvPr/>
        </p:nvSpPr>
        <p:spPr>
          <a:xfrm rot="10800000" flipH="1">
            <a:off x="9018886" y="2677374"/>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9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31569" y="359699"/>
            <a:ext cx="5260044"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3214"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28494"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12</a:t>
            </a:fld>
            <a:endParaRPr lang="en-US"/>
          </a:p>
        </p:txBody>
      </p:sp>
      <p:sp>
        <p:nvSpPr>
          <p:cNvPr id="18" name="Slide Number Placeholder 8"/>
          <p:cNvSpPr txBox="1">
            <a:spLocks/>
          </p:cNvSpPr>
          <p:nvPr/>
        </p:nvSpPr>
        <p:spPr>
          <a:xfrm>
            <a:off x="9259439"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12</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Subset Specific Columns</a:t>
            </a:r>
          </a:p>
        </p:txBody>
      </p:sp>
    </p:spTree>
    <p:extLst>
      <p:ext uri="{BB962C8B-B14F-4D97-AF65-F5344CB8AC3E}">
        <p14:creationId xmlns:p14="http://schemas.microsoft.com/office/powerpoint/2010/main" val="2034022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14</a:t>
            </a:fld>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088155" y="2574378"/>
            <a:ext cx="8517537"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1917075" y="2653794"/>
            <a:ext cx="8688618"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5840882" y="3232082"/>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5921097" y="3833748"/>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helper) function)</a:t>
            </a:r>
            <a:endParaRPr sz="2800" dirty="0">
              <a:latin typeface="+mj-lt"/>
              <a:ea typeface="Calibri"/>
              <a:cs typeface="Calibri"/>
              <a:sym typeface="Calibri"/>
            </a:endParaRPr>
          </a:p>
        </p:txBody>
      </p:sp>
      <p:sp>
        <p:nvSpPr>
          <p:cNvPr id="15" name="Google Shape;175;p20"/>
          <p:cNvSpPr txBox="1"/>
          <p:nvPr/>
        </p:nvSpPr>
        <p:spPr>
          <a:xfrm>
            <a:off x="3977202" y="3936230"/>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3103888" y="3162302"/>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3233428" y="4082021"/>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a:t>
            </a:r>
            <a:endParaRPr sz="2652"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15</a:t>
            </a:fld>
            <a:endParaRPr lang="en-US"/>
          </a:p>
        </p:txBody>
      </p:sp>
      <p:sp>
        <p:nvSpPr>
          <p:cNvPr id="23" name="Google Shape;139;p17"/>
          <p:cNvSpPr/>
          <p:nvPr/>
        </p:nvSpPr>
        <p:spPr>
          <a:xfrm>
            <a:off x="1157559" y="3095045"/>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24" name="Google Shape;140;p17"/>
          <p:cNvSpPr txBox="1"/>
          <p:nvPr/>
        </p:nvSpPr>
        <p:spPr>
          <a:xfrm>
            <a:off x="1338672" y="4115120"/>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914868" y="5061128"/>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720788" y="3556147"/>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2182744" y="2489144"/>
            <a:ext cx="8642797"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2182744" y="2568560"/>
            <a:ext cx="8642798"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3122000692"/>
              </p:ext>
            </p:extLst>
          </p:nvPr>
        </p:nvGraphicFramePr>
        <p:xfrm>
          <a:off x="1422881" y="4157840"/>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863271790"/>
              </p:ext>
            </p:extLst>
          </p:nvPr>
        </p:nvGraphicFramePr>
        <p:xfrm>
          <a:off x="8100575" y="4151236"/>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6169706" y="5243726"/>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531767" y="6269660"/>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16</a:t>
            </a:fld>
            <a:endParaRPr lang="en-US"/>
          </a:p>
        </p:txBody>
      </p:sp>
    </p:spTree>
    <p:extLst>
      <p:ext uri="{BB962C8B-B14F-4D97-AF65-F5344CB8AC3E}">
        <p14:creationId xmlns:p14="http://schemas.microsoft.com/office/powerpoint/2010/main" val="3961063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7017431" y="5142137"/>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823351" y="3637156"/>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747431" y="2411815"/>
            <a:ext cx="9081207"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1747431" y="2491231"/>
            <a:ext cx="9081208"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162981" y="1730844"/>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4284955876"/>
              </p:ext>
            </p:extLst>
          </p:nvPr>
        </p:nvGraphicFramePr>
        <p:xfrm>
          <a:off x="1525444" y="4238849"/>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westerling</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690820848"/>
              </p:ext>
            </p:extLst>
          </p:nvPr>
        </p:nvGraphicFramePr>
        <p:xfrm>
          <a:off x="7998012" y="4232245"/>
          <a:ext cx="2567326" cy="2233477"/>
        </p:xfrm>
        <a:graphic>
          <a:graphicData uri="http://schemas.openxmlformats.org/drawingml/2006/table">
            <a:tbl>
              <a:tblPr/>
              <a:tblGrid>
                <a:gridCol w="1351051">
                  <a:extLst>
                    <a:ext uri="{9D8B030D-6E8A-4147-A177-3AD203B41FA5}">
                      <a16:colId xmlns:a16="http://schemas.microsoft.com/office/drawing/2014/main" val="346107332"/>
                    </a:ext>
                  </a:extLst>
                </a:gridCol>
                <a:gridCol w="1216275">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6272269" y="5324735"/>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634330" y="6350669"/>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17</a:t>
            </a:fld>
            <a:endParaRPr lang="en-US"/>
          </a:p>
        </p:txBody>
      </p:sp>
    </p:spTree>
    <p:extLst>
      <p:ext uri="{BB962C8B-B14F-4D97-AF65-F5344CB8AC3E}">
        <p14:creationId xmlns:p14="http://schemas.microsoft.com/office/powerpoint/2010/main" val="3067873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txBox="1"/>
          <p:nvPr/>
        </p:nvSpPr>
        <p:spPr>
          <a:xfrm>
            <a:off x="1999410" y="17181"/>
            <a:ext cx="8184249" cy="119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10000">
                <a:latin typeface="Helvetica"/>
                <a:ea typeface="Helvetica"/>
                <a:cs typeface="Helvetica"/>
                <a:sym typeface="Helvetica"/>
              </a:defRPr>
            </a:lvl1pPr>
          </a:lstStyle>
          <a:p>
            <a:pPr algn="ctr"/>
            <a:r>
              <a:rPr sz="5000" dirty="0"/>
              <a:t>select() helpers</a:t>
            </a:r>
          </a:p>
        </p:txBody>
      </p:sp>
      <p:grpSp>
        <p:nvGrpSpPr>
          <p:cNvPr id="390" name="Group 390"/>
          <p:cNvGrpSpPr/>
          <p:nvPr/>
        </p:nvGrpSpPr>
        <p:grpSpPr>
          <a:xfrm>
            <a:off x="325678" y="1177447"/>
            <a:ext cx="11866322" cy="4809993"/>
            <a:chOff x="0" y="0"/>
            <a:chExt cx="21273337" cy="7721600"/>
          </a:xfrm>
        </p:grpSpPr>
        <p:pic>
          <p:nvPicPr>
            <p:cNvPr id="386" name="data-transformation.png"/>
            <p:cNvPicPr>
              <a:picLocks noChangeAspect="1"/>
            </p:cNvPicPr>
            <p:nvPr/>
          </p:nvPicPr>
          <p:blipFill>
            <a:blip r:embed="rId3"/>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4"/>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
        <p:nvSpPr>
          <p:cNvPr id="3" name="Slide Number Placeholder 2"/>
          <p:cNvSpPr>
            <a:spLocks noGrp="1"/>
          </p:cNvSpPr>
          <p:nvPr>
            <p:ph type="sldNum" sz="quarter" idx="2"/>
          </p:nvPr>
        </p:nvSpPr>
        <p:spPr/>
        <p:txBody>
          <a:bodyPr/>
          <a:lstStyle/>
          <a:p>
            <a:fld id="{86CB4B4D-7CA3-9044-876B-883B54F8677D}" type="slidenum">
              <a:rPr lang="en-US" smtClean="0"/>
              <a:t>18</a:t>
            </a:fld>
            <a:endParaRPr lang="en-US"/>
          </a:p>
        </p:txBody>
      </p:sp>
    </p:spTree>
    <p:extLst>
      <p:ext uri="{BB962C8B-B14F-4D97-AF65-F5344CB8AC3E}">
        <p14:creationId xmlns:p14="http://schemas.microsoft.com/office/powerpoint/2010/main" val="278475525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Alter the code to select just the </a:t>
            </a:r>
            <a:r>
              <a:rPr lang="en-US" sz="3200" dirty="0" err="1">
                <a:solidFill>
                  <a:srgbClr val="005493"/>
                </a:solidFill>
                <a:latin typeface="Consolas" panose="020B0609020204030204" pitchFamily="49" charset="0"/>
              </a:rPr>
              <a:t>first_name</a:t>
            </a:r>
            <a:r>
              <a:rPr lang="en-US" sz="3200" b="1" dirty="0">
                <a:solidFill>
                  <a:srgbClr val="005493"/>
                </a:solidFill>
              </a:rPr>
              <a:t> </a:t>
            </a:r>
            <a:r>
              <a:rPr lang="en-US" sz="3200" dirty="0">
                <a:solidFill>
                  <a:srgbClr val="005493"/>
                </a:solidFill>
                <a:latin typeface="Calibri"/>
                <a:ea typeface="Calibri"/>
                <a:cs typeface="Calibri"/>
                <a:sym typeface="Calibri"/>
              </a:rPr>
              <a:t>column from </a:t>
            </a:r>
            <a:r>
              <a:rPr lang="en-US" sz="3200" dirty="0" err="1">
                <a:solidFill>
                  <a:srgbClr val="005493"/>
                </a:solidFill>
                <a:latin typeface="Consolas" panose="020B0609020204030204" pitchFamily="49" charset="0"/>
                <a:ea typeface="Calibri"/>
                <a:cs typeface="Calibri"/>
                <a:sym typeface="Calibri"/>
              </a:rPr>
              <a:t>covid_testing</a:t>
            </a:r>
            <a:endParaRPr lang="en-US" sz="3200" dirty="0">
              <a:solidFill>
                <a:srgbClr val="005493"/>
              </a:solidFill>
              <a:latin typeface="Consolas" panose="020B0609020204030204" pitchFamily="49" charset="0"/>
              <a:ea typeface="Calibri"/>
              <a:cs typeface="Calibri"/>
              <a:sym typeface="Calibri"/>
            </a:endParaRPr>
          </a:p>
          <a:p>
            <a:pPr marL="521153" indent="-514350">
              <a:buClr>
                <a:schemeClr val="accent1">
                  <a:lumMod val="75000"/>
                </a:schemeClr>
              </a:buClr>
              <a:buFont typeface="Arial" panose="020B0604020202020204" pitchFamily="34" charset="0"/>
              <a:buChar char="•"/>
            </a:pPr>
            <a:endParaRPr lang="en-US" sz="3200" dirty="0">
              <a:solidFill>
                <a:srgbClr val="005493"/>
              </a:solidFill>
              <a:latin typeface="Calibri"/>
              <a:ea typeface="Calibri"/>
              <a:cs typeface="Calibri"/>
              <a:sym typeface="Calibri"/>
            </a:endParaRPr>
          </a:p>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Use the second code chunk to see if you can remove the </a:t>
            </a:r>
            <a:r>
              <a:rPr lang="en-US" sz="3200" dirty="0" err="1">
                <a:solidFill>
                  <a:srgbClr val="005493"/>
                </a:solidFill>
                <a:latin typeface="Consolas" panose="020B0609020204030204" pitchFamily="49" charset="0"/>
              </a:rPr>
              <a:t>first_name</a:t>
            </a:r>
            <a:r>
              <a:rPr lang="en-US" sz="3200" dirty="0">
                <a:solidFill>
                  <a:srgbClr val="005493"/>
                </a:solidFill>
                <a:latin typeface="Calibri"/>
                <a:ea typeface="Calibri"/>
                <a:cs typeface="Calibri"/>
                <a:sym typeface="Calibri"/>
              </a:rPr>
              <a:t> column</a:t>
            </a:r>
          </a:p>
          <a:p>
            <a:pPr marL="6803">
              <a:buClr>
                <a:schemeClr val="accent1">
                  <a:lumMod val="75000"/>
                </a:schemeClr>
              </a:buClr>
            </a:pPr>
            <a:endParaRPr sz="3200" dirty="0">
              <a:latin typeface="Calibri"/>
              <a:ea typeface="Calibri"/>
              <a:cs typeface="Calibri"/>
              <a:sym typeface="Calibri"/>
            </a:endParaRPr>
          </a:p>
        </p:txBody>
      </p:sp>
      <p:sp>
        <p:nvSpPr>
          <p:cNvPr id="8" name="Rectangle 7"/>
          <p:cNvSpPr/>
          <p:nvPr/>
        </p:nvSpPr>
        <p:spPr>
          <a:xfrm>
            <a:off x="-235885" y="4598577"/>
            <a:ext cx="12503150" cy="584775"/>
          </a:xfrm>
          <a:prstGeom prst="rect">
            <a:avLst/>
          </a:prstGeom>
        </p:spPr>
        <p:txBody>
          <a:bodyPr wrap="square">
            <a:spAutoFit/>
          </a:bodyPr>
          <a:lstStyle/>
          <a:p>
            <a:pPr marL="6803" lvl="0" algn="ctr">
              <a:spcBef>
                <a:spcPts val="2737"/>
              </a:spcBef>
              <a:buClr>
                <a:srgbClr val="4F81BD"/>
              </a:buClr>
            </a:pP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covid_testing_2 &lt;- select(</a:t>
            </a:r>
            <a:r>
              <a:rPr lang="en-US" sz="3200" dirty="0" err="1">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 _____)</a:t>
            </a:r>
          </a:p>
        </p:txBody>
      </p:sp>
      <p:sp>
        <p:nvSpPr>
          <p:cNvPr id="7" name="Slide Number Placeholder 6"/>
          <p:cNvSpPr>
            <a:spLocks noGrp="1"/>
          </p:cNvSpPr>
          <p:nvPr>
            <p:ph type="sldNum" sz="quarter" idx="12"/>
          </p:nvPr>
        </p:nvSpPr>
        <p:spPr>
          <a:xfrm>
            <a:off x="11686853" y="6377940"/>
            <a:ext cx="328773" cy="382455"/>
          </a:xfrm>
        </p:spPr>
        <p:txBody>
          <a:bodyPr/>
          <a:lstStyle/>
          <a:p>
            <a:fld id="{E7EBC154-6848-214C-B925-399887F0DE31}" type="slidenum">
              <a:rPr lang="en-US" smtClean="0">
                <a:solidFill>
                  <a:prstClr val="black">
                    <a:lumMod val="95000"/>
                    <a:lumOff val="5000"/>
                  </a:prstClr>
                </a:solidFill>
              </a:rPr>
              <a:pPr/>
              <a:t>19</a:t>
            </a:fld>
            <a:endParaRPr lang="en-US" dirty="0">
              <a:solidFill>
                <a:prstClr val="black">
                  <a:lumMod val="95000"/>
                  <a:lumOff val="5000"/>
                </a:prstClr>
              </a:solidFill>
            </a:endParaRPr>
          </a:p>
        </p:txBody>
      </p:sp>
    </p:spTree>
    <p:extLst>
      <p:ext uri="{BB962C8B-B14F-4D97-AF65-F5344CB8AC3E}">
        <p14:creationId xmlns:p14="http://schemas.microsoft.com/office/powerpoint/2010/main" val="3409866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2</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55092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3200" dirty="0"/>
              <a:t>Learn how to use dplyr to transform data frames</a:t>
            </a:r>
          </a:p>
          <a:p>
            <a:pPr marL="514350" indent="-514350">
              <a:buAutoNum type="arabicPeriod"/>
            </a:pPr>
            <a:r>
              <a:rPr lang="en-US" sz="3200" dirty="0"/>
              <a:t>Create a smaller subset from a data frame</a:t>
            </a:r>
          </a:p>
          <a:p>
            <a:pPr marL="514350" indent="-514350">
              <a:buAutoNum type="arabicPeriod"/>
            </a:pPr>
            <a:endParaRPr lang="en-US" sz="3200" dirty="0"/>
          </a:p>
          <a:p>
            <a:r>
              <a:rPr lang="en-US" sz="3200" dirty="0"/>
              <a:t>Objectives</a:t>
            </a:r>
          </a:p>
          <a:p>
            <a:pPr marL="514350" indent="-514350">
              <a:buAutoNum type="arabicPeriod"/>
            </a:pPr>
            <a:r>
              <a:rPr lang="en-US" sz="3200" dirty="0"/>
              <a:t>List the major forms of data transformation implemented in dplyr</a:t>
            </a:r>
          </a:p>
          <a:p>
            <a:pPr marL="514350" indent="-514350">
              <a:buAutoNum type="arabicPeriod"/>
            </a:pPr>
            <a:r>
              <a:rPr lang="en-US" sz="3200" dirty="0"/>
              <a:t>Use code templates with dplyr functions to tidy a raw data set</a:t>
            </a:r>
          </a:p>
          <a:p>
            <a:pPr marL="514350" indent="-514350">
              <a:buAutoNum type="arabicPeriod"/>
            </a:pPr>
            <a:r>
              <a:rPr lang="en-US" sz="3200" dirty="0"/>
              <a:t>Create a subset using logical conditions to extract specific rows from a data frame</a:t>
            </a:r>
          </a:p>
        </p:txBody>
      </p:sp>
    </p:spTree>
    <p:extLst>
      <p:ext uri="{BB962C8B-B14F-4D97-AF65-F5344CB8AC3E}">
        <p14:creationId xmlns:p14="http://schemas.microsoft.com/office/powerpoint/2010/main" val="3183693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481C9-198C-6440-B618-DB7CA9F0D086}"/>
              </a:ext>
            </a:extLst>
          </p:cNvPr>
          <p:cNvSpPr>
            <a:spLocks noGrp="1"/>
          </p:cNvSpPr>
          <p:nvPr>
            <p:ph type="title"/>
          </p:nvPr>
        </p:nvSpPr>
        <p:spPr/>
        <p:txBody>
          <a:bodyPr/>
          <a:lstStyle/>
          <a:p>
            <a:r>
              <a:rPr lang="en-US" dirty="0"/>
              <a:t>Subset Specific Rows Based on Logical Conditions</a:t>
            </a:r>
          </a:p>
        </p:txBody>
      </p:sp>
    </p:spTree>
    <p:extLst>
      <p:ext uri="{BB962C8B-B14F-4D97-AF65-F5344CB8AC3E}">
        <p14:creationId xmlns:p14="http://schemas.microsoft.com/office/powerpoint/2010/main" val="3787890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466582155"/>
              </p:ext>
            </p:extLst>
          </p:nvPr>
        </p:nvGraphicFramePr>
        <p:xfrm>
          <a:off x="1064973" y="2557823"/>
          <a:ext cx="4019961" cy="3296832"/>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609096545"/>
              </p:ext>
            </p:extLst>
          </p:nvPr>
        </p:nvGraphicFramePr>
        <p:xfrm>
          <a:off x="7283202" y="2847899"/>
          <a:ext cx="4019961" cy="1358340"/>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21</a:t>
            </a:fld>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736024" y="2780966"/>
            <a:ext cx="4746558"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736024" y="2780966"/>
            <a:ext cx="4746558"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00816" y="359699"/>
            <a:ext cx="5290797"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674922" y="3467330"/>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5350202" y="3444426"/>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794180" y="3486735"/>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653066" y="2893041"/>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22</a:t>
            </a:fld>
            <a:endParaRPr lang="en-US"/>
          </a:p>
        </p:txBody>
      </p:sp>
    </p:spTree>
    <p:extLst>
      <p:ext uri="{BB962C8B-B14F-4D97-AF65-F5344CB8AC3E}">
        <p14:creationId xmlns:p14="http://schemas.microsoft.com/office/powerpoint/2010/main" val="68796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13" name="Google Shape;131;p17"/>
          <p:cNvSpPr/>
          <p:nvPr/>
        </p:nvSpPr>
        <p:spPr>
          <a:xfrm>
            <a:off x="3377395" y="2288907"/>
            <a:ext cx="4443279"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3588953" y="240103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3251446" y="2967848"/>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3380986" y="3887567"/>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6314273" y="2886365"/>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6309238" y="3481722"/>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23</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extLst>
                <p:ext uri="{D42A27DB-BD31-4B8C-83A1-F6EECF244321}">
                  <p14:modId xmlns:p14="http://schemas.microsoft.com/office/powerpoint/2010/main" val="3762702151"/>
                </p:ext>
              </p:extLst>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extLst>
                <p:ext uri="{D42A27DB-BD31-4B8C-83A1-F6EECF244321}">
                  <p14:modId xmlns:p14="http://schemas.microsoft.com/office/powerpoint/2010/main" val="2099745212"/>
                </p:ext>
              </p:extLst>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319253"/>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431380"/>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144382"/>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7398690" y="3637198"/>
            <a:ext cx="4443279" cy="1545366"/>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dirty="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24</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902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aphicFrame>
        <p:nvGraphicFramePr>
          <p:cNvPr id="7" name="Table 6"/>
          <p:cNvGraphicFramePr>
            <a:graphicFrameLocks noGrp="1"/>
          </p:cNvGraphicFramePr>
          <p:nvPr>
            <p:extLst>
              <p:ext uri="{D42A27DB-BD31-4B8C-83A1-F6EECF244321}">
                <p14:modId xmlns:p14="http://schemas.microsoft.com/office/powerpoint/2010/main" val="787045259"/>
              </p:ext>
            </p:extLst>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077557456"/>
              </p:ext>
            </p:extLst>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sp>
        <p:nvSpPr>
          <p:cNvPr id="10" name="Slide Number Placeholder 9"/>
          <p:cNvSpPr>
            <a:spLocks noGrp="1"/>
          </p:cNvSpPr>
          <p:nvPr>
            <p:ph type="sldNum" idx="12"/>
          </p:nvPr>
        </p:nvSpPr>
        <p:spPr/>
        <p:txBody>
          <a:bodyPr/>
          <a:lstStyle/>
          <a:p>
            <a:fld id="{00000000-1234-1234-1234-123412341234}" type="slidenum">
              <a:rPr lang="en-US" smtClean="0"/>
              <a:pPr/>
              <a:t>25</a:t>
            </a:fld>
            <a:endParaRPr lang="en-US"/>
          </a:p>
        </p:txBody>
      </p:sp>
      <p:graphicFrame>
        <p:nvGraphicFramePr>
          <p:cNvPr id="20" name="Table 19"/>
          <p:cNvGraphicFramePr>
            <a:graphicFrameLocks noGrp="1"/>
          </p:cNvGraphicFramePr>
          <p:nvPr>
            <p:extLst>
              <p:ext uri="{D42A27DB-BD31-4B8C-83A1-F6EECF244321}">
                <p14:modId xmlns:p14="http://schemas.microsoft.com/office/powerpoint/2010/main" val="3648992827"/>
              </p:ext>
            </p:extLst>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3071829116"/>
              </p:ext>
            </p:extLst>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363752447"/>
              </p:ext>
            </p:extLst>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20" name="Table 19"/>
          <p:cNvGraphicFramePr>
            <a:graphicFrameLocks noGrp="1"/>
          </p:cNvGraphicFramePr>
          <p:nvPr>
            <p:extLst>
              <p:ext uri="{D42A27DB-BD31-4B8C-83A1-F6EECF244321}">
                <p14:modId xmlns:p14="http://schemas.microsoft.com/office/powerpoint/2010/main" val="3115097070"/>
              </p:ext>
            </p:extLst>
          </p:nvPr>
        </p:nvGraphicFramePr>
        <p:xfrm>
          <a:off x="1291862" y="3573364"/>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26</a:t>
            </a:fld>
            <a:endParaRPr lang="en-US"/>
          </a:p>
        </p:txBody>
      </p:sp>
    </p:spTree>
    <p:extLst>
      <p:ext uri="{BB962C8B-B14F-4D97-AF65-F5344CB8AC3E}">
        <p14:creationId xmlns:p14="http://schemas.microsoft.com/office/powerpoint/2010/main" val="2792427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7" y="2201670"/>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945162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730648011"/>
              </p:ext>
            </p:extLst>
          </p:nvPr>
        </p:nvGraphicFramePr>
        <p:xfrm>
          <a:off x="206477"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057091616"/>
              </p:ext>
            </p:extLst>
          </p:nvPr>
        </p:nvGraphicFramePr>
        <p:xfrm>
          <a:off x="6358212"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sp>
        <p:nvSpPr>
          <p:cNvPr id="5" name="Slide Number Placeholder 4"/>
          <p:cNvSpPr>
            <a:spLocks noGrp="1"/>
          </p:cNvSpPr>
          <p:nvPr>
            <p:ph type="sldNum" idx="12"/>
          </p:nvPr>
        </p:nvSpPr>
        <p:spPr/>
        <p:txBody>
          <a:bodyPr/>
          <a:lstStyle/>
          <a:p>
            <a:fld id="{00000000-1234-1234-1234-123412341234}" type="slidenum">
              <a:rPr lang="en-US" smtClean="0"/>
              <a:pPr/>
              <a:t>27</a:t>
            </a:fld>
            <a:endParaRPr lang="en-US"/>
          </a:p>
        </p:txBody>
      </p:sp>
    </p:spTree>
    <p:extLst>
      <p:ext uri="{BB962C8B-B14F-4D97-AF65-F5344CB8AC3E}">
        <p14:creationId xmlns:p14="http://schemas.microsoft.com/office/powerpoint/2010/main" val="1510262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28</a:t>
            </a:fld>
            <a:endParaRPr lang="en-US"/>
          </a:p>
        </p:txBody>
      </p:sp>
    </p:spTree>
    <p:extLst>
      <p:ext uri="{BB962C8B-B14F-4D97-AF65-F5344CB8AC3E}">
        <p14:creationId xmlns:p14="http://schemas.microsoft.com/office/powerpoint/2010/main" val="337205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3645425937"/>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1665962" y="614555"/>
            <a:ext cx="6256750" cy="777536"/>
          </a:xfrm>
        </p:spPr>
        <p:txBody>
          <a:bodyPr/>
          <a:lstStyle/>
          <a:p>
            <a:r>
              <a:rPr lang="en-US" dirty="0"/>
              <a:t>Typical Data Science Pipeline</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ounded Rectangle 3"/>
          <p:cNvSpPr/>
          <p:nvPr/>
        </p:nvSpPr>
        <p:spPr>
          <a:xfrm>
            <a:off x="3040503" y="4341917"/>
            <a:ext cx="884225" cy="574268"/>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Tidy</a:t>
            </a:r>
          </a:p>
        </p:txBody>
      </p:sp>
      <p:sp>
        <p:nvSpPr>
          <p:cNvPr id="5" name="Slide Number Placeholder 4"/>
          <p:cNvSpPr>
            <a:spLocks noGrp="1"/>
          </p:cNvSpPr>
          <p:nvPr>
            <p:ph type="sldNum" idx="12"/>
          </p:nvPr>
        </p:nvSpPr>
        <p:spPr>
          <a:xfrm>
            <a:off x="9291949" y="6467657"/>
            <a:ext cx="2804134" cy="342964"/>
          </a:xfrm>
        </p:spPr>
        <p:txBody>
          <a:bodyPr/>
          <a:lstStyle/>
          <a:p>
            <a:fld id="{00000000-1234-1234-1234-123412341234}" type="slidenum">
              <a:rPr lang="en-US" smtClean="0"/>
              <a:pPr/>
              <a:t>3</a:t>
            </a:fld>
            <a:endParaRPr lang="en-US" dirty="0"/>
          </a:p>
        </p:txBody>
      </p:sp>
      <p:sp>
        <p:nvSpPr>
          <p:cNvPr id="9" name="Rounded Rectangle 8"/>
          <p:cNvSpPr/>
          <p:nvPr/>
        </p:nvSpPr>
        <p:spPr>
          <a:xfrm>
            <a:off x="4420665" y="5043984"/>
            <a:ext cx="1918490" cy="452690"/>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Transform</a:t>
            </a:r>
          </a:p>
        </p:txBody>
      </p:sp>
    </p:spTree>
    <p:extLst>
      <p:ext uri="{BB962C8B-B14F-4D97-AF65-F5344CB8AC3E}">
        <p14:creationId xmlns:p14="http://schemas.microsoft.com/office/powerpoint/2010/main" val="2404287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5270501" y="3046663"/>
            <a:ext cx="1798971" cy="764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r>
              <a:rPr sz="3750" dirty="0">
                <a:latin typeface="Consolas" panose="020B0609020204030204" pitchFamily="49" charset="0"/>
              </a:rPr>
              <a:t>1 == 1</a:t>
            </a: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30</a:t>
            </a:fld>
            <a:endParaRPr lang="en-US"/>
          </a:p>
        </p:txBody>
      </p:sp>
    </p:spTree>
    <p:extLst>
      <p:ext uri="{BB962C8B-B14F-4D97-AF65-F5344CB8AC3E}">
        <p14:creationId xmlns:p14="http://schemas.microsoft.com/office/powerpoint/2010/main" val="121777473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4636461" y="3046663"/>
            <a:ext cx="3067049" cy="764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pPr algn="ctr"/>
            <a:r>
              <a:rPr lang="en-US" sz="3750" dirty="0">
                <a:latin typeface="Consolas" panose="020B0609020204030204" pitchFamily="49" charset="0"/>
              </a:rPr>
              <a:t>3</a:t>
            </a:r>
            <a:r>
              <a:rPr sz="3750" dirty="0">
                <a:latin typeface="Consolas" panose="020B0609020204030204" pitchFamily="49" charset="0"/>
              </a:rPr>
              <a:t> </a:t>
            </a:r>
            <a:r>
              <a:rPr lang="en-US" sz="3750" dirty="0">
                <a:latin typeface="Consolas" panose="020B0609020204030204" pitchFamily="49" charset="0"/>
              </a:rPr>
              <a:t>!=</a:t>
            </a:r>
            <a:r>
              <a:rPr sz="3750" dirty="0">
                <a:latin typeface="Consolas" panose="020B0609020204030204" pitchFamily="49" charset="0"/>
              </a:rPr>
              <a:t> </a:t>
            </a:r>
            <a:r>
              <a:rPr lang="en-US" sz="3750" dirty="0">
                <a:latin typeface="Consolas" panose="020B0609020204030204" pitchFamily="49" charset="0"/>
              </a:rPr>
              <a:t>1</a:t>
            </a:r>
            <a:endParaRPr sz="3750" dirty="0">
              <a:latin typeface="Consolas" panose="020B0609020204030204" pitchFamily="49" charset="0"/>
            </a:endParaRP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31</a:t>
            </a:fld>
            <a:endParaRPr lang="en-US"/>
          </a:p>
        </p:txBody>
      </p:sp>
    </p:spTree>
    <p:extLst>
      <p:ext uri="{BB962C8B-B14F-4D97-AF65-F5344CB8AC3E}">
        <p14:creationId xmlns:p14="http://schemas.microsoft.com/office/powerpoint/2010/main" val="258866232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12819" y="5835130"/>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idx="12"/>
          </p:nvPr>
        </p:nvSpPr>
        <p:spPr>
          <a:xfrm>
            <a:off x="9291808" y="6327837"/>
            <a:ext cx="2804134" cy="342964"/>
          </a:xfrm>
        </p:spPr>
        <p:txBody>
          <a:bodyPr/>
          <a:lstStyle/>
          <a:p>
            <a:fld id="{00000000-1234-1234-1234-123412341234}" type="slidenum">
              <a:rPr lang="en-US" smtClean="0"/>
              <a:pPr/>
              <a:t>32</a:t>
            </a:fld>
            <a:endParaRPr lang="en-US" dirty="0"/>
          </a:p>
        </p:txBody>
      </p:sp>
    </p:spTree>
    <p:extLst>
      <p:ext uri="{BB962C8B-B14F-4D97-AF65-F5344CB8AC3E}">
        <p14:creationId xmlns:p14="http://schemas.microsoft.com/office/powerpoint/2010/main" val="3108233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33</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Arial" panose="020B0604020202020204" pitchFamily="34" charset="0"/>
                <a:cs typeface="Arial" panose="020B0604020202020204" pitchFamily="34" charset="0"/>
              </a:rPr>
              <a:t>Your Turn 3</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Arial" panose="020B0604020202020204" pitchFamily="34" charset="0"/>
                <a:ea typeface="Calibri"/>
                <a:cs typeface="Arial" panose="020B0604020202020204" pitchFamily="34" charset="0"/>
                <a:sym typeface="Calibri"/>
              </a:rPr>
              <a:t>Use filter() with the logical operators to find:</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a:solidFill>
                <a:srgbClr val="005493"/>
              </a:solidFill>
              <a:latin typeface="Arial" panose="020B0604020202020204" pitchFamily="34" charset="0"/>
              <a:ea typeface="Calibri"/>
              <a:cs typeface="Arial" panose="020B0604020202020204" pitchFamily="34" charset="0"/>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Every test for patients </a:t>
            </a:r>
            <a:r>
              <a:rPr lang="en-US" sz="2800" b="1" dirty="0">
                <a:solidFill>
                  <a:srgbClr val="005493"/>
                </a:solidFill>
                <a:latin typeface="Arial" panose="020B0604020202020204" pitchFamily="34" charset="0"/>
                <a:ea typeface="Calibri"/>
                <a:cs typeface="Arial" panose="020B0604020202020204" pitchFamily="34" charset="0"/>
                <a:sym typeface="Calibri"/>
              </a:rPr>
              <a:t>over age 80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testing where the demographic group (</a:t>
            </a:r>
            <a:r>
              <a:rPr lang="en-US" sz="2800" dirty="0" err="1">
                <a:solidFill>
                  <a:srgbClr val="005493"/>
                </a:solidFill>
                <a:latin typeface="Arial" panose="020B0604020202020204" pitchFamily="34" charset="0"/>
                <a:ea typeface="Calibri"/>
                <a:cs typeface="Arial" panose="020B0604020202020204" pitchFamily="34" charset="0"/>
                <a:sym typeface="Calibri"/>
              </a:rPr>
              <a:t>demo_group</a:t>
            </a:r>
            <a:r>
              <a:rPr lang="en-US" sz="2800" dirty="0">
                <a:solidFill>
                  <a:srgbClr val="005493"/>
                </a:solidFill>
                <a:latin typeface="Arial" panose="020B0604020202020204" pitchFamily="34" charset="0"/>
                <a:ea typeface="Calibri"/>
                <a:cs typeface="Arial" panose="020B0604020202020204" pitchFamily="34" charset="0"/>
                <a:sym typeface="Calibri"/>
              </a:rPr>
              <a:t>) is </a:t>
            </a:r>
            <a:r>
              <a:rPr lang="en-US" sz="2800" b="1" dirty="0">
                <a:solidFill>
                  <a:srgbClr val="005493"/>
                </a:solidFill>
                <a:latin typeface="Arial" panose="020B0604020202020204" pitchFamily="34" charset="0"/>
                <a:ea typeface="Calibri"/>
                <a:cs typeface="Arial" panose="020B0604020202020204" pitchFamily="34" charset="0"/>
                <a:sym typeface="Calibri"/>
              </a:rPr>
              <a:t>equal to "client"</a:t>
            </a:r>
          </a:p>
        </p:txBody>
      </p:sp>
    </p:spTree>
    <p:extLst>
      <p:ext uri="{BB962C8B-B14F-4D97-AF65-F5344CB8AC3E}">
        <p14:creationId xmlns:p14="http://schemas.microsoft.com/office/powerpoint/2010/main" val="2977130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a:bodyPr>
          <a:lstStyle/>
          <a:p>
            <a:pPr marL="0" indent="0">
              <a:buNone/>
            </a:pPr>
            <a:r>
              <a:rPr lang="en-US" sz="3200" b="1" dirty="0" err="1"/>
              <a:t>dplyr</a:t>
            </a:r>
            <a:r>
              <a:rPr lang="en-US" sz="3200" dirty="0"/>
              <a:t> is a package that contains a variety of data transformation packages intended to be used sequentially</a:t>
            </a:r>
          </a:p>
          <a:p>
            <a:pPr marL="0" indent="0">
              <a:buNone/>
            </a:pPr>
            <a:endParaRPr lang="en-US" sz="3200" b="1" dirty="0"/>
          </a:p>
          <a:p>
            <a:pPr marL="0" indent="0">
              <a:buNone/>
            </a:pPr>
            <a:r>
              <a:rPr lang="en-US" sz="3200" b="1" dirty="0"/>
              <a:t>			select() </a:t>
            </a:r>
            <a:r>
              <a:rPr lang="en-US" sz="3200" dirty="0"/>
              <a:t>will extract specific columns from a data 				frame</a:t>
            </a:r>
          </a:p>
          <a:p>
            <a:pPr marL="0" indent="0">
              <a:buNone/>
            </a:pPr>
            <a:endParaRPr lang="en-US" sz="3200" b="1" dirty="0"/>
          </a:p>
          <a:p>
            <a:pPr marL="0" indent="0">
              <a:buNone/>
            </a:pPr>
            <a:r>
              <a:rPr lang="en-US" sz="3200" b="1" dirty="0"/>
              <a:t>			filter()</a:t>
            </a:r>
            <a:r>
              <a:rPr lang="en-US" sz="3200" dirty="0"/>
              <a:t> extracts specific rows from a data frame 				based on logical conditions, and evaluates each 				row to determine if it is retained or removed</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aphicFrame>
        <p:nvGraphicFramePr>
          <p:cNvPr id="5" name="Google Shape;147;p18">
            <a:extLst>
              <a:ext uri="{FF2B5EF4-FFF2-40B4-BE49-F238E27FC236}">
                <a16:creationId xmlns:a16="http://schemas.microsoft.com/office/drawing/2014/main" id="{BD391629-C73F-C341-8784-C6147FD45652}"/>
              </a:ext>
            </a:extLst>
          </p:cNvPr>
          <p:cNvGraphicFramePr/>
          <p:nvPr>
            <p:extLst>
              <p:ext uri="{D42A27DB-BD31-4B8C-83A1-F6EECF244321}">
                <p14:modId xmlns:p14="http://schemas.microsoft.com/office/powerpoint/2010/main" val="4108830926"/>
              </p:ext>
            </p:extLst>
          </p:nvPr>
        </p:nvGraphicFramePr>
        <p:xfrm>
          <a:off x="141545" y="3018773"/>
          <a:ext cx="1386630" cy="922642"/>
        </p:xfrm>
        <a:graphic>
          <a:graphicData uri="http://schemas.openxmlformats.org/drawingml/2006/table">
            <a:tbl>
              <a:tblPr firstRow="1" bandRow="1">
                <a:noFill/>
                <a:tableStyleId>{809C1C93-8995-4D9E-87C8-A8817AF97DB9}</a:tableStyleId>
              </a:tblPr>
              <a:tblGrid>
                <a:gridCol w="277333">
                  <a:extLst>
                    <a:ext uri="{9D8B030D-6E8A-4147-A177-3AD203B41FA5}">
                      <a16:colId xmlns:a16="http://schemas.microsoft.com/office/drawing/2014/main" val="20000"/>
                    </a:ext>
                  </a:extLst>
                </a:gridCol>
                <a:gridCol w="262350">
                  <a:extLst>
                    <a:ext uri="{9D8B030D-6E8A-4147-A177-3AD203B41FA5}">
                      <a16:colId xmlns:a16="http://schemas.microsoft.com/office/drawing/2014/main" val="20001"/>
                    </a:ext>
                  </a:extLst>
                </a:gridCol>
                <a:gridCol w="379755">
                  <a:extLst>
                    <a:ext uri="{9D8B030D-6E8A-4147-A177-3AD203B41FA5}">
                      <a16:colId xmlns:a16="http://schemas.microsoft.com/office/drawing/2014/main" val="20002"/>
                    </a:ext>
                  </a:extLst>
                </a:gridCol>
                <a:gridCol w="467192">
                  <a:extLst>
                    <a:ext uri="{9D8B030D-6E8A-4147-A177-3AD203B41FA5}">
                      <a16:colId xmlns:a16="http://schemas.microsoft.com/office/drawing/2014/main" val="20003"/>
                    </a:ext>
                  </a:extLst>
                </a:gridCol>
              </a:tblGrid>
              <a:tr h="131806">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180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180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180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180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180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180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6" name="Google Shape;148;p18">
            <a:extLst>
              <a:ext uri="{FF2B5EF4-FFF2-40B4-BE49-F238E27FC236}">
                <a16:creationId xmlns:a16="http://schemas.microsoft.com/office/drawing/2014/main" id="{D21C68C6-87CB-8C44-A924-05D0AA6796E3}"/>
              </a:ext>
            </a:extLst>
          </p:cNvPr>
          <p:cNvGraphicFramePr/>
          <p:nvPr>
            <p:extLst>
              <p:ext uri="{D42A27DB-BD31-4B8C-83A1-F6EECF244321}">
                <p14:modId xmlns:p14="http://schemas.microsoft.com/office/powerpoint/2010/main" val="558428962"/>
              </p:ext>
            </p:extLst>
          </p:nvPr>
        </p:nvGraphicFramePr>
        <p:xfrm>
          <a:off x="2142094" y="3034222"/>
          <a:ext cx="375637" cy="828702"/>
        </p:xfrm>
        <a:graphic>
          <a:graphicData uri="http://schemas.openxmlformats.org/drawingml/2006/table">
            <a:tbl>
              <a:tblPr firstRow="1" bandRow="1">
                <a:noFill/>
                <a:tableStyleId>{809C1C93-8995-4D9E-87C8-A8817AF97DB9}</a:tableStyleId>
              </a:tblPr>
              <a:tblGrid>
                <a:gridCol w="184645">
                  <a:extLst>
                    <a:ext uri="{9D8B030D-6E8A-4147-A177-3AD203B41FA5}">
                      <a16:colId xmlns:a16="http://schemas.microsoft.com/office/drawing/2014/main" val="20000"/>
                    </a:ext>
                  </a:extLst>
                </a:gridCol>
                <a:gridCol w="190992">
                  <a:extLst>
                    <a:ext uri="{9D8B030D-6E8A-4147-A177-3AD203B41FA5}">
                      <a16:colId xmlns:a16="http://schemas.microsoft.com/office/drawing/2014/main" val="20001"/>
                    </a:ext>
                  </a:extLst>
                </a:gridCol>
              </a:tblGrid>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7" name="Right Arrow 6">
            <a:extLst>
              <a:ext uri="{FF2B5EF4-FFF2-40B4-BE49-F238E27FC236}">
                <a16:creationId xmlns:a16="http://schemas.microsoft.com/office/drawing/2014/main" id="{FE181CE5-73AE-CF44-985D-CD92A4D16D3F}"/>
              </a:ext>
            </a:extLst>
          </p:cNvPr>
          <p:cNvSpPr/>
          <p:nvPr/>
        </p:nvSpPr>
        <p:spPr>
          <a:xfrm>
            <a:off x="1676238" y="3377331"/>
            <a:ext cx="207698" cy="14248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Google Shape;154;p18">
            <a:extLst>
              <a:ext uri="{FF2B5EF4-FFF2-40B4-BE49-F238E27FC236}">
                <a16:creationId xmlns:a16="http://schemas.microsoft.com/office/drawing/2014/main" id="{0C624672-CD4C-B143-B0C6-3D99BF165985}"/>
              </a:ext>
            </a:extLst>
          </p:cNvPr>
          <p:cNvGraphicFramePr/>
          <p:nvPr>
            <p:extLst>
              <p:ext uri="{D42A27DB-BD31-4B8C-83A1-F6EECF244321}">
                <p14:modId xmlns:p14="http://schemas.microsoft.com/office/powerpoint/2010/main" val="2721616358"/>
              </p:ext>
            </p:extLst>
          </p:nvPr>
        </p:nvGraphicFramePr>
        <p:xfrm>
          <a:off x="141546" y="4513798"/>
          <a:ext cx="1386629" cy="1022707"/>
        </p:xfrm>
        <a:graphic>
          <a:graphicData uri="http://schemas.openxmlformats.org/drawingml/2006/table">
            <a:tbl>
              <a:tblPr firstRow="1" bandRow="1">
                <a:noFill/>
                <a:tableStyleId>{809C1C93-8995-4D9E-87C8-A8817AF97DB9}</a:tableStyleId>
              </a:tblPr>
              <a:tblGrid>
                <a:gridCol w="277333">
                  <a:extLst>
                    <a:ext uri="{9D8B030D-6E8A-4147-A177-3AD203B41FA5}">
                      <a16:colId xmlns:a16="http://schemas.microsoft.com/office/drawing/2014/main" val="20000"/>
                    </a:ext>
                  </a:extLst>
                </a:gridCol>
                <a:gridCol w="262351">
                  <a:extLst>
                    <a:ext uri="{9D8B030D-6E8A-4147-A177-3AD203B41FA5}">
                      <a16:colId xmlns:a16="http://schemas.microsoft.com/office/drawing/2014/main" val="20001"/>
                    </a:ext>
                  </a:extLst>
                </a:gridCol>
                <a:gridCol w="379753">
                  <a:extLst>
                    <a:ext uri="{9D8B030D-6E8A-4147-A177-3AD203B41FA5}">
                      <a16:colId xmlns:a16="http://schemas.microsoft.com/office/drawing/2014/main" val="20002"/>
                    </a:ext>
                  </a:extLst>
                </a:gridCol>
                <a:gridCol w="467192">
                  <a:extLst>
                    <a:ext uri="{9D8B030D-6E8A-4147-A177-3AD203B41FA5}">
                      <a16:colId xmlns:a16="http://schemas.microsoft.com/office/drawing/2014/main" val="20003"/>
                    </a:ext>
                  </a:extLst>
                </a:gridCol>
              </a:tblGrid>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9" name="Google Shape;156;p18">
            <a:extLst>
              <a:ext uri="{FF2B5EF4-FFF2-40B4-BE49-F238E27FC236}">
                <a16:creationId xmlns:a16="http://schemas.microsoft.com/office/drawing/2014/main" id="{0F117B4A-8377-E645-AB43-E149E6E41AA8}"/>
              </a:ext>
            </a:extLst>
          </p:cNvPr>
          <p:cNvGraphicFramePr/>
          <p:nvPr>
            <p:extLst>
              <p:ext uri="{D42A27DB-BD31-4B8C-83A1-F6EECF244321}">
                <p14:modId xmlns:p14="http://schemas.microsoft.com/office/powerpoint/2010/main" val="1704757247"/>
              </p:ext>
            </p:extLst>
          </p:nvPr>
        </p:nvGraphicFramePr>
        <p:xfrm>
          <a:off x="2002960" y="4904431"/>
          <a:ext cx="1103495" cy="297699"/>
        </p:xfrm>
        <a:graphic>
          <a:graphicData uri="http://schemas.openxmlformats.org/drawingml/2006/table">
            <a:tbl>
              <a:tblPr firstRow="1" bandRow="1">
                <a:noFill/>
                <a:tableStyleId>{809C1C93-8995-4D9E-87C8-A8817AF97DB9}</a:tableStyleId>
              </a:tblPr>
              <a:tblGrid>
                <a:gridCol w="220704">
                  <a:extLst>
                    <a:ext uri="{9D8B030D-6E8A-4147-A177-3AD203B41FA5}">
                      <a16:colId xmlns:a16="http://schemas.microsoft.com/office/drawing/2014/main" val="20000"/>
                    </a:ext>
                  </a:extLst>
                </a:gridCol>
                <a:gridCol w="208782">
                  <a:extLst>
                    <a:ext uri="{9D8B030D-6E8A-4147-A177-3AD203B41FA5}">
                      <a16:colId xmlns:a16="http://schemas.microsoft.com/office/drawing/2014/main" val="20001"/>
                    </a:ext>
                  </a:extLst>
                </a:gridCol>
                <a:gridCol w="302212">
                  <a:extLst>
                    <a:ext uri="{9D8B030D-6E8A-4147-A177-3AD203B41FA5}">
                      <a16:colId xmlns:a16="http://schemas.microsoft.com/office/drawing/2014/main" val="20002"/>
                    </a:ext>
                  </a:extLst>
                </a:gridCol>
                <a:gridCol w="371797">
                  <a:extLst>
                    <a:ext uri="{9D8B030D-6E8A-4147-A177-3AD203B41FA5}">
                      <a16:colId xmlns:a16="http://schemas.microsoft.com/office/drawing/2014/main" val="20003"/>
                    </a:ext>
                  </a:extLst>
                </a:gridCol>
              </a:tblGrid>
              <a:tr h="99233">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99233">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99233">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0" name="Right Arrow 9">
            <a:extLst>
              <a:ext uri="{FF2B5EF4-FFF2-40B4-BE49-F238E27FC236}">
                <a16:creationId xmlns:a16="http://schemas.microsoft.com/office/drawing/2014/main" id="{4CA742EC-46D9-614E-B1E2-ACFED64E1B26}"/>
              </a:ext>
            </a:extLst>
          </p:cNvPr>
          <p:cNvSpPr/>
          <p:nvPr/>
        </p:nvSpPr>
        <p:spPr>
          <a:xfrm>
            <a:off x="1623633" y="4980705"/>
            <a:ext cx="260301" cy="21359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716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What else?</a:t>
            </a:r>
          </a:p>
        </p:txBody>
      </p:sp>
    </p:spTree>
    <p:extLst>
      <p:ext uri="{BB962C8B-B14F-4D97-AF65-F5344CB8AC3E}">
        <p14:creationId xmlns:p14="http://schemas.microsoft.com/office/powerpoint/2010/main" val="1274374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3" name="Picture 2">
            <a:extLst>
              <a:ext uri="{FF2B5EF4-FFF2-40B4-BE49-F238E27FC236}">
                <a16:creationId xmlns:a16="http://schemas.microsoft.com/office/drawing/2014/main" id="{642DF70A-E704-49F4-9877-6A60C204D0E8}"/>
              </a:ext>
            </a:extLst>
          </p:cNvPr>
          <p:cNvPicPr>
            <a:picLocks noChangeAspect="1"/>
          </p:cNvPicPr>
          <p:nvPr/>
        </p:nvPicPr>
        <p:blipFill rotWithShape="1">
          <a:blip r:embed="rId3"/>
          <a:srcRect l="7339" b="12000"/>
          <a:stretch/>
        </p:blipFill>
        <p:spPr>
          <a:xfrm>
            <a:off x="6206885" y="4182748"/>
            <a:ext cx="5210807" cy="2040703"/>
          </a:xfrm>
          <a:prstGeom prst="rect">
            <a:avLst/>
          </a:prstGeom>
        </p:spPr>
      </p:pic>
      <p:pic>
        <p:nvPicPr>
          <p:cNvPr id="7" name="Picture 6">
            <a:extLst>
              <a:ext uri="{FF2B5EF4-FFF2-40B4-BE49-F238E27FC236}">
                <a16:creationId xmlns:a16="http://schemas.microsoft.com/office/drawing/2014/main" id="{D19F217A-C3B0-4B58-9D5B-CBD383782F35}"/>
              </a:ext>
            </a:extLst>
          </p:cNvPr>
          <p:cNvPicPr>
            <a:picLocks noChangeAspect="1"/>
          </p:cNvPicPr>
          <p:nvPr/>
        </p:nvPicPr>
        <p:blipFill>
          <a:blip r:embed="rId4"/>
          <a:stretch>
            <a:fillRect/>
          </a:stretch>
        </p:blipFill>
        <p:spPr>
          <a:xfrm>
            <a:off x="654372" y="4096317"/>
            <a:ext cx="4695936" cy="2040703"/>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Renaming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select(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first_name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077917" y="4253867"/>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36</a:t>
            </a:fld>
            <a:endParaRPr lang="en-US"/>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
            <a:extLst>
              <a:ext uri="{FF2B5EF4-FFF2-40B4-BE49-F238E27FC236}">
                <a16:creationId xmlns:a16="http://schemas.microsoft.com/office/drawing/2014/main" id="{C80C0498-703D-44C8-AE47-869C81E10F6E}"/>
              </a:ext>
            </a:extLst>
          </p:cNvPr>
          <p:cNvSpPr/>
          <p:nvPr/>
        </p:nvSpPr>
        <p:spPr>
          <a:xfrm>
            <a:off x="6616232" y="4292566"/>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8801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Filter to multiple matches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filter(</a:t>
            </a:r>
            <a:r>
              <a:rPr lang="en-US" sz="3200" dirty="0" err="1">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 %in% c("</a:t>
            </a:r>
            <a:r>
              <a:rPr lang="en-US" sz="3200" dirty="0" err="1">
                <a:latin typeface="Consolas" panose="020B0609020204030204" pitchFamily="49" charset="0"/>
                <a:ea typeface="Courier New"/>
                <a:cs typeface="Consolas" panose="020B0609020204030204" pitchFamily="49" charset="0"/>
                <a:sym typeface="Courier New"/>
              </a:rPr>
              <a:t>jon</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latin typeface="Consolas" panose="020B0609020204030204" pitchFamily="49" charset="0"/>
                <a:ea typeface="Courier New"/>
                <a:cs typeface="Consolas" panose="020B0609020204030204" pitchFamily="49" charset="0"/>
                <a:sym typeface="Courier New"/>
              </a:rPr>
              <a:t>daenerys</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37</a:t>
            </a:fld>
            <a:endParaRPr lang="en-US"/>
          </a:p>
        </p:txBody>
      </p:sp>
      <p:sp>
        <p:nvSpPr>
          <p:cNvPr id="16" name="Right Arrow 15"/>
          <p:cNvSpPr/>
          <p:nvPr/>
        </p:nvSpPr>
        <p:spPr>
          <a:xfrm>
            <a:off x="5023641" y="4964886"/>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04B581-B644-4440-AF1E-484CDF8222C1}"/>
              </a:ext>
            </a:extLst>
          </p:cNvPr>
          <p:cNvPicPr>
            <a:picLocks noChangeAspect="1"/>
          </p:cNvPicPr>
          <p:nvPr/>
        </p:nvPicPr>
        <p:blipFill>
          <a:blip r:embed="rId4"/>
          <a:stretch>
            <a:fillRect/>
          </a:stretch>
        </p:blipFill>
        <p:spPr>
          <a:xfrm>
            <a:off x="6440917" y="4068586"/>
            <a:ext cx="2431130" cy="2154865"/>
          </a:xfrm>
          <a:prstGeom prst="rect">
            <a:avLst/>
          </a:prstGeom>
        </p:spPr>
      </p:pic>
      <p:pic>
        <p:nvPicPr>
          <p:cNvPr id="6" name="Picture 5">
            <a:extLst>
              <a:ext uri="{FF2B5EF4-FFF2-40B4-BE49-F238E27FC236}">
                <a16:creationId xmlns:a16="http://schemas.microsoft.com/office/drawing/2014/main" id="{8BC7C36E-E054-4B7D-95CC-388EF79AC69D}"/>
              </a:ext>
            </a:extLst>
          </p:cNvPr>
          <p:cNvPicPr>
            <a:picLocks noChangeAspect="1"/>
          </p:cNvPicPr>
          <p:nvPr/>
        </p:nvPicPr>
        <p:blipFill>
          <a:blip r:embed="rId5"/>
          <a:stretch>
            <a:fillRect/>
          </a:stretch>
        </p:blipFill>
        <p:spPr>
          <a:xfrm>
            <a:off x="2457749" y="4001176"/>
            <a:ext cx="2409028" cy="2232219"/>
          </a:xfrm>
          <a:prstGeom prst="rect">
            <a:avLst/>
          </a:prstGeom>
        </p:spPr>
      </p:pic>
    </p:spTree>
    <p:extLst>
      <p:ext uri="{BB962C8B-B14F-4D97-AF65-F5344CB8AC3E}">
        <p14:creationId xmlns:p14="http://schemas.microsoft.com/office/powerpoint/2010/main" val="979477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38</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55092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3200" dirty="0"/>
              <a:t>Learn how to use dplyr to transform data frames</a:t>
            </a:r>
          </a:p>
          <a:p>
            <a:pPr marL="514350" indent="-514350">
              <a:buAutoNum type="arabicPeriod"/>
            </a:pPr>
            <a:r>
              <a:rPr lang="en-US" sz="3200" dirty="0"/>
              <a:t>Create a smaller subset from a data frame</a:t>
            </a:r>
          </a:p>
          <a:p>
            <a:pPr marL="514350" indent="-514350">
              <a:buAutoNum type="arabicPeriod"/>
            </a:pPr>
            <a:endParaRPr lang="en-US" sz="3200" dirty="0"/>
          </a:p>
          <a:p>
            <a:r>
              <a:rPr lang="en-US" sz="3200" dirty="0"/>
              <a:t>Objectives</a:t>
            </a:r>
          </a:p>
          <a:p>
            <a:pPr marL="514350" indent="-514350">
              <a:buAutoNum type="arabicPeriod"/>
            </a:pPr>
            <a:r>
              <a:rPr lang="en-US" sz="3200" dirty="0"/>
              <a:t>List the major forms of data transformation implemented in dplyr</a:t>
            </a:r>
          </a:p>
          <a:p>
            <a:pPr marL="514350" indent="-514350">
              <a:buAutoNum type="arabicPeriod"/>
            </a:pPr>
            <a:r>
              <a:rPr lang="en-US" sz="3200" dirty="0"/>
              <a:t>Use code templates with dplyr functions to tidy a raw data set</a:t>
            </a:r>
          </a:p>
          <a:p>
            <a:pPr marL="514350" indent="-514350">
              <a:buAutoNum type="arabicPeriod"/>
            </a:pPr>
            <a:r>
              <a:rPr lang="en-US" sz="3200" dirty="0"/>
              <a:t>Create a subset using logical conditions to extract specific rows from a data frame</a:t>
            </a:r>
          </a:p>
        </p:txBody>
      </p:sp>
    </p:spTree>
    <p:extLst>
      <p:ext uri="{BB962C8B-B14F-4D97-AF65-F5344CB8AC3E}">
        <p14:creationId xmlns:p14="http://schemas.microsoft.com/office/powerpoint/2010/main" val="993136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3539430"/>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 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 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 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
        <p:nvSpPr>
          <p:cNvPr id="5" name="Rectangle 4"/>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a:solidFill>
                <a:prstClr val="black">
                  <a:lumMod val="95000"/>
                  <a:lumOff val="5000"/>
                </a:prstClr>
              </a:solidFill>
            </a:endParaRP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Arial" panose="020B0604020202020204" pitchFamily="34" charset="0"/>
                <a:ea typeface="Calibri"/>
                <a:cs typeface="Arial" panose="020B0604020202020204" pitchFamily="34" charset="0"/>
                <a:sym typeface="Calibri"/>
              </a:rPr>
              <a:t>Your Turn 1</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a:solidFill>
                <a:prstClr val="black">
                  <a:lumMod val="95000"/>
                  <a:lumOff val="5000"/>
                </a:prstClr>
              </a:solidFill>
            </a:endParaRPr>
          </a:p>
        </p:txBody>
      </p:sp>
      <p:sp>
        <p:nvSpPr>
          <p:cNvPr id="8" name="Google Shape;54;p8"/>
          <p:cNvSpPr txBox="1"/>
          <p:nvPr/>
        </p:nvSpPr>
        <p:spPr>
          <a:xfrm>
            <a:off x="2871627" y="2077900"/>
            <a:ext cx="7880193"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800" dirty="0">
                <a:solidFill>
                  <a:srgbClr val="005493"/>
                </a:solidFill>
                <a:latin typeface="Arial" panose="020B0604020202020204" pitchFamily="34" charset="0"/>
                <a:ea typeface="Calibri"/>
                <a:cs typeface="Arial" panose="020B0604020202020204" pitchFamily="34" charset="0"/>
                <a:sym typeface="Calibri"/>
              </a:rPr>
              <a:t>Open "</a:t>
            </a:r>
            <a:r>
              <a:rPr lang="en-US" sz="4800" b="1" dirty="0">
                <a:solidFill>
                  <a:srgbClr val="005493"/>
                </a:solidFill>
                <a:latin typeface="Arial" panose="020B0604020202020204" pitchFamily="34" charset="0"/>
                <a:cs typeface="Arial" panose="020B0604020202020204" pitchFamily="34" charset="0"/>
              </a:rPr>
              <a:t>04-Transform.Rmd" </a:t>
            </a:r>
            <a:r>
              <a:rPr lang="en-US" sz="4800" dirty="0">
                <a:solidFill>
                  <a:srgbClr val="005493"/>
                </a:solidFill>
                <a:latin typeface="Arial" panose="020B0604020202020204" pitchFamily="34" charset="0"/>
                <a:ea typeface="Calibri"/>
                <a:cs typeface="Arial" panose="020B0604020202020204" pitchFamily="34" charset="0"/>
                <a:sym typeface="Calibri"/>
              </a:rPr>
              <a:t>Run the setup chunk</a:t>
            </a:r>
            <a:endParaRPr sz="4800" dirty="0">
              <a:latin typeface="Arial" panose="020B0604020202020204" pitchFamily="34" charset="0"/>
              <a:ea typeface="Calibri"/>
              <a:cs typeface="Arial" panose="020B0604020202020204" pitchFamily="34" charset="0"/>
              <a:sym typeface="Calibri"/>
            </a:endParaRPr>
          </a:p>
        </p:txBody>
      </p:sp>
      <p:grpSp>
        <p:nvGrpSpPr>
          <p:cNvPr id="9" name="Group 8"/>
          <p:cNvGrpSpPr/>
          <p:nvPr/>
        </p:nvGrpSpPr>
        <p:grpSpPr>
          <a:xfrm>
            <a:off x="2213410" y="4206054"/>
            <a:ext cx="9096883" cy="1249672"/>
            <a:chOff x="979679" y="4109498"/>
            <a:chExt cx="8978064" cy="1249672"/>
          </a:xfrm>
        </p:grpSpPr>
        <p:pic>
          <p:nvPicPr>
            <p:cNvPr id="10" name="Picture 9"/>
            <p:cNvPicPr>
              <a:picLocks noChangeAspect="1"/>
            </p:cNvPicPr>
            <p:nvPr/>
          </p:nvPicPr>
          <p:blipFill>
            <a:blip r:embed="rId4"/>
            <a:stretch>
              <a:fillRect/>
            </a:stretch>
          </p:blipFill>
          <p:spPr>
            <a:xfrm>
              <a:off x="979679" y="4151594"/>
              <a:ext cx="8978064" cy="1207576"/>
            </a:xfrm>
            <a:prstGeom prst="rect">
              <a:avLst/>
            </a:prstGeom>
          </p:spPr>
        </p:pic>
        <p:sp>
          <p:nvSpPr>
            <p:cNvPr id="11" name="Oval 10"/>
            <p:cNvSpPr/>
            <p:nvPr/>
          </p:nvSpPr>
          <p:spPr>
            <a:xfrm>
              <a:off x="9474217" y="4109498"/>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CA4F62C-5326-44C4-AE7C-EBCF734E1192}"/>
                </a:ext>
              </a:extLst>
            </p:cNvPr>
            <p:cNvPicPr>
              <a:picLocks noChangeAspect="1"/>
            </p:cNvPicPr>
            <p:nvPr/>
          </p:nvPicPr>
          <p:blipFill rotWithShape="1">
            <a:blip r:embed="rId4"/>
            <a:srcRect l="44467" t="47852"/>
            <a:stretch/>
          </p:blipFill>
          <p:spPr>
            <a:xfrm>
              <a:off x="4370678" y="4729444"/>
              <a:ext cx="4985750" cy="629726"/>
            </a:xfrm>
            <a:prstGeom prst="rect">
              <a:avLst/>
            </a:prstGeom>
          </p:spPr>
        </p:pic>
      </p:grpSp>
    </p:spTree>
    <p:extLst>
      <p:ext uri="{BB962C8B-B14F-4D97-AF65-F5344CB8AC3E}">
        <p14:creationId xmlns:p14="http://schemas.microsoft.com/office/powerpoint/2010/main" val="349426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350"/>
            <a:r>
              <a:rPr lang="en-US" sz="2550" dirty="0">
                <a:solidFill>
                  <a:srgbClr val="005493"/>
                </a:solidFill>
                <a:ea typeface="Calibri"/>
                <a:sym typeface="Calibri"/>
              </a:rPr>
              <a:t>How can you confirm that you have successfully loaded the data file into RStudio?</a:t>
            </a:r>
            <a:endParaRPr lang="en-US" sz="2550" dirty="0"/>
          </a:p>
          <a:p>
            <a:pPr marL="6350"/>
            <a:endParaRPr sz="2571"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1. The code that imported the data did not yield an error</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2. Code that references the </a:t>
            </a:r>
            <a:r>
              <a:rPr lang="en-US" sz="2500" dirty="0" err="1">
                <a:solidFill>
                  <a:srgbClr val="005493"/>
                </a:solidFill>
                <a:latin typeface="Consolas" panose="020B0609020204030204" pitchFamily="49" charset="0"/>
                <a:ea typeface="Courier New"/>
                <a:cs typeface="Consolas" panose="020B0609020204030204" pitchFamily="49" charset="0"/>
              </a:rPr>
              <a:t>covid_testing</a:t>
            </a:r>
            <a:r>
              <a:rPr lang="en-US" sz="2500" dirty="0">
                <a:solidFill>
                  <a:srgbClr val="005493"/>
                </a:solidFill>
                <a:latin typeface="Arial" panose="020B0604020202020204" pitchFamily="34" charset="0"/>
                <a:ea typeface="Calibri"/>
                <a:cs typeface="Arial" panose="020B0604020202020204" pitchFamily="34" charset="0"/>
                <a:sym typeface="Courier New"/>
              </a:rPr>
              <a:t> object runs without errors</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3. The </a:t>
            </a:r>
            <a:r>
              <a:rPr lang="en-US" sz="2500" dirty="0" err="1">
                <a:solidFill>
                  <a:srgbClr val="005493"/>
                </a:solidFill>
                <a:latin typeface="Consolas" panose="020B0609020204030204" pitchFamily="49" charset="0"/>
                <a:ea typeface="Calibri"/>
                <a:cs typeface="Arial" panose="020B0604020202020204" pitchFamily="34" charset="0"/>
                <a:sym typeface="Courier New"/>
              </a:rPr>
              <a:t>covid_testing</a:t>
            </a:r>
            <a:r>
              <a:rPr lang="en-US" sz="2500" dirty="0">
                <a:solidFill>
                  <a:srgbClr val="005493"/>
                </a:solidFill>
                <a:latin typeface="Arial" panose="020B0604020202020204" pitchFamily="34" charset="0"/>
                <a:ea typeface="Calibri"/>
                <a:cs typeface="Arial" panose="020B0604020202020204" pitchFamily="34" charset="0"/>
                <a:sym typeface="Courier New"/>
              </a:rPr>
              <a:t> object is present in the environment pane</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ea typeface="Calibri"/>
                <a:sym typeface="Courier New"/>
              </a:rPr>
              <a:t>	4. All of the above</a:t>
            </a:r>
            <a:endParaRPr lang="en-US" sz="2500" dirty="0">
              <a:solidFill>
                <a:srgbClr val="005493"/>
              </a:solidFill>
              <a:ea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dirty="0">
                <a:solidFill>
                  <a:srgbClr val="005493"/>
                </a:solidFill>
                <a:latin typeface="Arial" panose="020B0604020202020204" pitchFamily="34" charset="0"/>
                <a:ea typeface="Calibri"/>
                <a:cs typeface="Arial" panose="020B0604020202020204" pitchFamily="34" charset="0"/>
                <a:sym typeface="Calibri"/>
              </a:rPr>
              <a:t>Pop Quiz</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Tree>
    <p:extLst>
      <p:ext uri="{BB962C8B-B14F-4D97-AF65-F5344CB8AC3E}">
        <p14:creationId xmlns:p14="http://schemas.microsoft.com/office/powerpoint/2010/main" val="2650656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a:solidFill>
                  <a:srgbClr val="000000"/>
                </a:solidFill>
                <a:latin typeface="+mj-lt"/>
              </a:rPr>
              <a:t>Transform Data with</a:t>
            </a:r>
            <a:endParaRPr sz="6616" dirty="0">
              <a:latin typeface="+mj-lt"/>
            </a:endParaRPr>
          </a:p>
        </p:txBody>
      </p:sp>
      <p:sp>
        <p:nvSpPr>
          <p:cNvPr id="9" name="Slide Number Placeholder 8"/>
          <p:cNvSpPr>
            <a:spLocks noGrp="1"/>
          </p:cNvSpPr>
          <p:nvPr>
            <p:ph type="sldNum" idx="12"/>
          </p:nvPr>
        </p:nvSpPr>
        <p:spPr>
          <a:xfrm>
            <a:off x="9218343" y="6427705"/>
            <a:ext cx="2804134" cy="342964"/>
          </a:xfrm>
        </p:spPr>
        <p:txBody>
          <a:bodyPr/>
          <a:lstStyle/>
          <a:p>
            <a:fld id="{00000000-1234-1234-1234-123412341234}" type="slidenum">
              <a:rPr lang="en-US" sz="1600" smtClean="0"/>
              <a:pPr/>
              <a:t>7</a:t>
            </a:fld>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a:latin typeface="+mj-lt"/>
                <a:ea typeface="Calibri"/>
                <a:cs typeface="Calibri"/>
                <a:sym typeface="Calibri"/>
              </a:rPr>
              <a:t>dplyr implements a </a:t>
            </a:r>
            <a:r>
              <a:rPr lang="en-US" sz="3200" i="1" dirty="0">
                <a:latin typeface="+mj-lt"/>
                <a:ea typeface="Calibri"/>
                <a:cs typeface="Calibri"/>
                <a:sym typeface="Calibri"/>
              </a:rPr>
              <a:t>grammar </a:t>
            </a:r>
            <a:r>
              <a:rPr lang="en-US" sz="3200" dirty="0">
                <a:latin typeface="+mj-lt"/>
                <a:ea typeface="Calibri"/>
                <a:cs typeface="Calibri"/>
                <a:sym typeface="Calibri"/>
              </a:rPr>
              <a:t>for transforming tabular data.</a:t>
            </a:r>
            <a:endParaRPr sz="3200" dirty="0">
              <a:latin typeface="+mj-lt"/>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a:solidFill>
                  <a:srgbClr val="000000"/>
                </a:solidFill>
                <a:latin typeface="+mj-lt"/>
              </a:rPr>
              <a:t>dplyr: </a:t>
            </a:r>
            <a:r>
              <a:rPr lang="nn-NO" sz="4800" dirty="0">
                <a:solidFill>
                  <a:srgbClr val="000000"/>
                </a:solidFill>
                <a:latin typeface="+mj-lt"/>
              </a:rPr>
              <a:t>a grammar for transforming data</a:t>
            </a:r>
            <a:endParaRPr sz="4800" dirty="0">
              <a:latin typeface="+mj-lt"/>
            </a:endParaRPr>
          </a:p>
        </p:txBody>
      </p:sp>
      <p:sp>
        <p:nvSpPr>
          <p:cNvPr id="7" name="Google Shape;46;p7"/>
          <p:cNvSpPr>
            <a:spLocks noChangeAspect="1"/>
          </p:cNvSpPr>
          <p:nvPr/>
        </p:nvSpPr>
        <p:spPr>
          <a:xfrm>
            <a:off x="11091026" y="5875790"/>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Choose</a:t>
            </a:r>
            <a:r>
              <a:rPr lang="en-US" sz="4000" dirty="0">
                <a:solidFill>
                  <a:srgbClr val="000000"/>
                </a:solidFill>
                <a:latin typeface="+mj-lt"/>
              </a:rPr>
              <a:t> columns.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select()</a:t>
            </a:r>
            <a:endParaRPr lang="en-US" sz="4000" dirty="0">
              <a:solidFill>
                <a:srgbClr val="78AAD6"/>
              </a:solidFill>
              <a:latin typeface="+mj-lt"/>
            </a:endParaRPr>
          </a:p>
        </p:txBody>
      </p:sp>
      <p:sp>
        <p:nvSpPr>
          <p:cNvPr id="10" name="TextBox 9"/>
          <p:cNvSpPr txBox="1"/>
          <p:nvPr/>
        </p:nvSpPr>
        <p:spPr>
          <a:xfrm>
            <a:off x="781462" y="2419353"/>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p>
        </p:txBody>
      </p:sp>
      <p:sp>
        <p:nvSpPr>
          <p:cNvPr id="11" name="Google Shape;123;p16"/>
          <p:cNvSpPr txBox="1">
            <a:spLocks/>
          </p:cNvSpPr>
          <p:nvPr/>
        </p:nvSpPr>
        <p:spPr>
          <a:xfrm>
            <a:off x="1766656" y="269230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Extract</a:t>
            </a:r>
            <a:r>
              <a:rPr lang="en-US" sz="4000" dirty="0">
                <a:solidFill>
                  <a:srgbClr val="000000"/>
                </a:solidFill>
                <a:latin typeface="+mj-lt"/>
              </a:rPr>
              <a:t> rows.</a:t>
            </a:r>
            <a:endParaRPr lang="en-US" sz="4000" dirty="0">
              <a:latin typeface="+mj-lt"/>
            </a:endParaRPr>
          </a:p>
        </p:txBody>
      </p:sp>
      <p:sp>
        <p:nvSpPr>
          <p:cNvPr id="12" name="Google Shape;123;p16"/>
          <p:cNvSpPr txBox="1">
            <a:spLocks/>
          </p:cNvSpPr>
          <p:nvPr/>
        </p:nvSpPr>
        <p:spPr>
          <a:xfrm>
            <a:off x="8575829" y="269230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sp>
        <p:nvSpPr>
          <p:cNvPr id="14" name="TextBox 13"/>
          <p:cNvSpPr txBox="1"/>
          <p:nvPr/>
        </p:nvSpPr>
        <p:spPr>
          <a:xfrm>
            <a:off x="781462" y="3409401"/>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p>
        </p:txBody>
      </p:sp>
      <p:sp>
        <p:nvSpPr>
          <p:cNvPr id="15" name="Google Shape;123;p16"/>
          <p:cNvSpPr txBox="1">
            <a:spLocks/>
          </p:cNvSpPr>
          <p:nvPr/>
        </p:nvSpPr>
        <p:spPr>
          <a:xfrm>
            <a:off x="1766656" y="3682352"/>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Derive</a:t>
            </a:r>
            <a:r>
              <a:rPr lang="en-US" sz="4000" dirty="0">
                <a:solidFill>
                  <a:srgbClr val="000000"/>
                </a:solidFill>
                <a:latin typeface="+mj-lt"/>
              </a:rPr>
              <a:t> new </a:t>
            </a:r>
            <a:r>
              <a:rPr lang="en-US" sz="4000" dirty="0">
                <a:solidFill>
                  <a:srgbClr val="000000"/>
                </a:solidFill>
              </a:rPr>
              <a:t>columns</a:t>
            </a:r>
            <a:r>
              <a:rPr lang="en-US" sz="4000" dirty="0">
                <a:solidFill>
                  <a:srgbClr val="000000"/>
                </a:solidFill>
                <a:latin typeface="+mj-lt"/>
              </a:rPr>
              <a:t>.</a:t>
            </a:r>
            <a:endParaRPr lang="en-US" sz="4000" dirty="0">
              <a:latin typeface="+mj-lt"/>
            </a:endParaRPr>
          </a:p>
        </p:txBody>
      </p:sp>
      <p:sp>
        <p:nvSpPr>
          <p:cNvPr id="16" name="Google Shape;123;p16"/>
          <p:cNvSpPr txBox="1">
            <a:spLocks/>
          </p:cNvSpPr>
          <p:nvPr/>
        </p:nvSpPr>
        <p:spPr>
          <a:xfrm>
            <a:off x="8575829" y="3682352"/>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mutate()</a:t>
            </a:r>
          </a:p>
        </p:txBody>
      </p:sp>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Change</a:t>
            </a:r>
            <a:r>
              <a:rPr lang="en-US" sz="4000" dirty="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summarize()</a:t>
            </a:r>
          </a:p>
        </p:txBody>
      </p:sp>
      <p:sp>
        <p:nvSpPr>
          <p:cNvPr id="3" name="Slide Number Placeholder 2"/>
          <p:cNvSpPr>
            <a:spLocks noGrp="1"/>
          </p:cNvSpPr>
          <p:nvPr>
            <p:ph type="sldNum" idx="12"/>
          </p:nvPr>
        </p:nvSpPr>
        <p:spPr>
          <a:xfrm>
            <a:off x="9309390" y="6440416"/>
            <a:ext cx="2804134" cy="342964"/>
          </a:xfrm>
        </p:spPr>
        <p:txBody>
          <a:bodyPr/>
          <a:lstStyle/>
          <a:p>
            <a:fld id="{00000000-1234-1234-1234-123412341234}" type="slidenum">
              <a:rPr lang="en-US" smtClean="0"/>
              <a:pPr/>
              <a:t>9</a:t>
            </a:fld>
            <a:endParaRPr lang="en-US" dirty="0"/>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9"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48971</TotalTime>
  <Words>3672</Words>
  <Application>Microsoft Macintosh PowerPoint</Application>
  <PresentationFormat>Widescreen</PresentationFormat>
  <Paragraphs>508</Paragraphs>
  <Slides>38</Slides>
  <Notes>37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38</vt:i4>
      </vt:variant>
    </vt:vector>
  </HeadingPairs>
  <TitlesOfParts>
    <vt:vector size="53" baseType="lpstr">
      <vt:lpstr>Arial</vt:lpstr>
      <vt:lpstr>Calibri</vt:lpstr>
      <vt:lpstr>Cambria</vt:lpstr>
      <vt:lpstr>Consolas</vt:lpstr>
      <vt:lpstr>Courier New</vt:lpstr>
      <vt:lpstr>Gill Sans</vt:lpstr>
      <vt:lpstr>Helvetica</vt:lpstr>
      <vt:lpstr>Times New Roman</vt:lpstr>
      <vt:lpstr>Trebuchet MS</vt:lpstr>
      <vt:lpstr>Tw Cen MT</vt:lpstr>
      <vt:lpstr>Tw Cen MT Condensed</vt:lpstr>
      <vt:lpstr>Verdana</vt:lpstr>
      <vt:lpstr>Wingdings 3</vt:lpstr>
      <vt:lpstr>Office Theme</vt:lpstr>
      <vt:lpstr>Integral</vt:lpstr>
      <vt:lpstr>Creating a Subset</vt:lpstr>
      <vt:lpstr>PowerPoint Presentation</vt:lpstr>
      <vt:lpstr>Typical Data Science Pipeline</vt:lpstr>
      <vt:lpstr>What is a “Tidy” Data Frame</vt:lpstr>
      <vt:lpstr>PowerPoint Presentation</vt:lpstr>
      <vt:lpstr>PowerPoint Presentation</vt:lpstr>
      <vt:lpstr>Transform Data with</vt:lpstr>
      <vt:lpstr>dplyr</vt:lpstr>
      <vt:lpstr>dplyr: a grammar for transforming data</vt:lpstr>
      <vt:lpstr>Dplyr Approach</vt:lpstr>
      <vt:lpstr>Dplyr Approach</vt:lpstr>
      <vt:lpstr>Common syntax</vt:lpstr>
      <vt:lpstr>Subset Specific Columns</vt:lpstr>
      <vt:lpstr>select()</vt:lpstr>
      <vt:lpstr>PowerPoint Presentation</vt:lpstr>
      <vt:lpstr>PowerPoint Presentation</vt:lpstr>
      <vt:lpstr>PowerPoint Presentation</vt:lpstr>
      <vt:lpstr>PowerPoint Presentation</vt:lpstr>
      <vt:lpstr>PowerPoint Presentation</vt:lpstr>
      <vt:lpstr>Subset Specific Rows Based on Logical Conditions</vt:lpstr>
      <vt:lpstr>filter()</vt:lpstr>
      <vt:lpstr>Common syntax</vt:lpstr>
      <vt:lpstr>PowerPoint Presentation</vt:lpstr>
      <vt:lpstr>PowerPoint Presentation</vt:lpstr>
      <vt:lpstr>PowerPoint Presentation</vt:lpstr>
      <vt:lpstr>PowerPoint Presentation</vt:lpstr>
      <vt:lpstr>filter()</vt:lpstr>
      <vt:lpstr>PowerPoint Presentation</vt:lpstr>
      <vt:lpstr>Logical tests</vt:lpstr>
      <vt:lpstr>Pop Quiz</vt:lpstr>
      <vt:lpstr>Pop Quiz</vt:lpstr>
      <vt:lpstr>filter() variants</vt:lpstr>
      <vt:lpstr>PowerPoint Presentation</vt:lpstr>
      <vt:lpstr>PowerPoint Presentation</vt:lpstr>
      <vt:lpstr>What else?</vt:lpstr>
      <vt:lpstr>select()</vt:lpstr>
      <vt:lpstr>filter()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Patrick C Mathias</cp:lastModifiedBy>
  <cp:revision>304</cp:revision>
  <cp:lastPrinted>2019-05-03T14:53:33Z</cp:lastPrinted>
  <dcterms:modified xsi:type="dcterms:W3CDTF">2021-11-18T23:54:41Z</dcterms:modified>
</cp:coreProperties>
</file>